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6" r:id="rId5"/>
  </p:sldIdLst>
  <p:sldSz cx="21386800" cy="30279975"/>
  <p:notesSz cx="20931188" cy="29814838"/>
  <p:defaultTextStyle>
    <a:defPPr>
      <a:defRPr lang="en-GB"/>
    </a:defPPr>
    <a:lvl1pPr algn="l" rtl="0" fontAlgn="base">
      <a:spcBef>
        <a:spcPct val="0"/>
      </a:spcBef>
      <a:spcAft>
        <a:spcPct val="0"/>
      </a:spcAft>
      <a:defRPr sz="7400" kern="1200">
        <a:solidFill>
          <a:schemeClr val="tx1"/>
        </a:solidFill>
        <a:latin typeface="Times New Roman" pitchFamily="18" charset="0"/>
        <a:ea typeface="+mn-ea"/>
        <a:cs typeface="+mn-cs"/>
      </a:defRPr>
    </a:lvl1pPr>
    <a:lvl2pPr marL="1408810" algn="l" rtl="0" fontAlgn="base">
      <a:spcBef>
        <a:spcPct val="0"/>
      </a:spcBef>
      <a:spcAft>
        <a:spcPct val="0"/>
      </a:spcAft>
      <a:defRPr sz="7400" kern="1200">
        <a:solidFill>
          <a:schemeClr val="tx1"/>
        </a:solidFill>
        <a:latin typeface="Times New Roman" pitchFamily="18" charset="0"/>
        <a:ea typeface="+mn-ea"/>
        <a:cs typeface="+mn-cs"/>
      </a:defRPr>
    </a:lvl2pPr>
    <a:lvl3pPr marL="2817620" algn="l" rtl="0" fontAlgn="base">
      <a:spcBef>
        <a:spcPct val="0"/>
      </a:spcBef>
      <a:spcAft>
        <a:spcPct val="0"/>
      </a:spcAft>
      <a:defRPr sz="7400" kern="1200">
        <a:solidFill>
          <a:schemeClr val="tx1"/>
        </a:solidFill>
        <a:latin typeface="Times New Roman" pitchFamily="18" charset="0"/>
        <a:ea typeface="+mn-ea"/>
        <a:cs typeface="+mn-cs"/>
      </a:defRPr>
    </a:lvl3pPr>
    <a:lvl4pPr marL="4226430" algn="l" rtl="0" fontAlgn="base">
      <a:spcBef>
        <a:spcPct val="0"/>
      </a:spcBef>
      <a:spcAft>
        <a:spcPct val="0"/>
      </a:spcAft>
      <a:defRPr sz="7400" kern="1200">
        <a:solidFill>
          <a:schemeClr val="tx1"/>
        </a:solidFill>
        <a:latin typeface="Times New Roman" pitchFamily="18" charset="0"/>
        <a:ea typeface="+mn-ea"/>
        <a:cs typeface="+mn-cs"/>
      </a:defRPr>
    </a:lvl4pPr>
    <a:lvl5pPr marL="5635240" algn="l" rtl="0" fontAlgn="base">
      <a:spcBef>
        <a:spcPct val="0"/>
      </a:spcBef>
      <a:spcAft>
        <a:spcPct val="0"/>
      </a:spcAft>
      <a:defRPr sz="7400" kern="1200">
        <a:solidFill>
          <a:schemeClr val="tx1"/>
        </a:solidFill>
        <a:latin typeface="Times New Roman" pitchFamily="18" charset="0"/>
        <a:ea typeface="+mn-ea"/>
        <a:cs typeface="+mn-cs"/>
      </a:defRPr>
    </a:lvl5pPr>
    <a:lvl6pPr marL="7044050" algn="l" defTabSz="2817620" rtl="0" eaLnBrk="1" latinLnBrk="0" hangingPunct="1">
      <a:defRPr sz="7400" kern="1200">
        <a:solidFill>
          <a:schemeClr val="tx1"/>
        </a:solidFill>
        <a:latin typeface="Times New Roman" pitchFamily="18" charset="0"/>
        <a:ea typeface="+mn-ea"/>
        <a:cs typeface="+mn-cs"/>
      </a:defRPr>
    </a:lvl6pPr>
    <a:lvl7pPr marL="8452857" algn="l" defTabSz="2817620" rtl="0" eaLnBrk="1" latinLnBrk="0" hangingPunct="1">
      <a:defRPr sz="7400" kern="1200">
        <a:solidFill>
          <a:schemeClr val="tx1"/>
        </a:solidFill>
        <a:latin typeface="Times New Roman" pitchFamily="18" charset="0"/>
        <a:ea typeface="+mn-ea"/>
        <a:cs typeface="+mn-cs"/>
      </a:defRPr>
    </a:lvl7pPr>
    <a:lvl8pPr marL="9861670" algn="l" defTabSz="2817620" rtl="0" eaLnBrk="1" latinLnBrk="0" hangingPunct="1">
      <a:defRPr sz="7400" kern="1200">
        <a:solidFill>
          <a:schemeClr val="tx1"/>
        </a:solidFill>
        <a:latin typeface="Times New Roman" pitchFamily="18" charset="0"/>
        <a:ea typeface="+mn-ea"/>
        <a:cs typeface="+mn-cs"/>
      </a:defRPr>
    </a:lvl8pPr>
    <a:lvl9pPr marL="11270476" algn="l" defTabSz="2817620" rtl="0" eaLnBrk="1" latinLnBrk="0" hangingPunct="1">
      <a:defRPr sz="7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9DB"/>
    <a:srgbClr val="9900CC"/>
    <a:srgbClr val="F8B714"/>
    <a:srgbClr val="FF9900"/>
    <a:srgbClr val="FF6699"/>
    <a:srgbClr val="FF0000"/>
    <a:srgbClr val="FFCC00"/>
    <a:srgbClr val="FF0066"/>
    <a:srgbClr val="9900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55248-D65E-4DD0-8A86-02B7BACE088B}" v="34" dt="2020-05-10T16:39:14.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634" autoAdjust="0"/>
  </p:normalViewPr>
  <p:slideViewPr>
    <p:cSldViewPr snapToGrid="0">
      <p:cViewPr varScale="1">
        <p:scale>
          <a:sx n="16" d="100"/>
          <a:sy n="16" d="100"/>
        </p:scale>
        <p:origin x="2724" y="126"/>
      </p:cViewPr>
      <p:guideLst>
        <p:guide orient="horz" pos="9537"/>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t" anchorCtr="0" compatLnSpc="1">
            <a:prstTxWarp prst="textNoShape">
              <a:avLst/>
            </a:prstTxWarp>
          </a:bodyPr>
          <a:lstStyle>
            <a:lvl1pPr defTabSz="2896293">
              <a:defRPr sz="4100"/>
            </a:lvl1pPr>
          </a:lstStyle>
          <a:p>
            <a:pPr>
              <a:defRPr/>
            </a:pPr>
            <a:endParaRPr lang="en-GB" dirty="0"/>
          </a:p>
        </p:txBody>
      </p:sp>
      <p:sp>
        <p:nvSpPr>
          <p:cNvPr id="8195" name="Rectangle 3"/>
          <p:cNvSpPr>
            <a:spLocks noGrp="1" noChangeArrowheads="1"/>
          </p:cNvSpPr>
          <p:nvPr>
            <p:ph type="dt" sz="quarter" idx="1"/>
          </p:nvPr>
        </p:nvSpPr>
        <p:spPr bwMode="auto">
          <a:xfrm>
            <a:off x="11864885" y="0"/>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t" anchorCtr="0" compatLnSpc="1">
            <a:prstTxWarp prst="textNoShape">
              <a:avLst/>
            </a:prstTxWarp>
          </a:bodyPr>
          <a:lstStyle>
            <a:lvl1pPr algn="r" defTabSz="2896293">
              <a:defRPr sz="4100"/>
            </a:lvl1pPr>
          </a:lstStyle>
          <a:p>
            <a:pPr>
              <a:defRPr/>
            </a:pPr>
            <a:endParaRPr lang="en-GB" dirty="0"/>
          </a:p>
        </p:txBody>
      </p:sp>
      <p:sp>
        <p:nvSpPr>
          <p:cNvPr id="8196" name="Rectangle 4"/>
          <p:cNvSpPr>
            <a:spLocks noGrp="1" noChangeArrowheads="1"/>
          </p:cNvSpPr>
          <p:nvPr>
            <p:ph type="ftr" sz="quarter" idx="2"/>
          </p:nvPr>
        </p:nvSpPr>
        <p:spPr bwMode="auto">
          <a:xfrm>
            <a:off x="0" y="28323434"/>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b" anchorCtr="0" compatLnSpc="1">
            <a:prstTxWarp prst="textNoShape">
              <a:avLst/>
            </a:prstTxWarp>
          </a:bodyPr>
          <a:lstStyle>
            <a:lvl1pPr defTabSz="2896293">
              <a:defRPr sz="4100"/>
            </a:lvl1pPr>
          </a:lstStyle>
          <a:p>
            <a:pPr>
              <a:defRPr/>
            </a:pPr>
            <a:endParaRPr lang="en-GB" dirty="0"/>
          </a:p>
        </p:txBody>
      </p:sp>
      <p:sp>
        <p:nvSpPr>
          <p:cNvPr id="8197" name="Rectangle 5"/>
          <p:cNvSpPr>
            <a:spLocks noGrp="1" noChangeArrowheads="1"/>
          </p:cNvSpPr>
          <p:nvPr>
            <p:ph type="sldNum" sz="quarter" idx="3"/>
          </p:nvPr>
        </p:nvSpPr>
        <p:spPr bwMode="auto">
          <a:xfrm>
            <a:off x="11864885" y="28323434"/>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b" anchorCtr="0" compatLnSpc="1">
            <a:prstTxWarp prst="textNoShape">
              <a:avLst/>
            </a:prstTxWarp>
          </a:bodyPr>
          <a:lstStyle>
            <a:lvl1pPr algn="r" defTabSz="2896293">
              <a:defRPr sz="4100"/>
            </a:lvl1pPr>
          </a:lstStyle>
          <a:p>
            <a:pPr>
              <a:defRPr/>
            </a:pPr>
            <a:fld id="{648A7A0A-DDFF-4C5C-9686-C8984E5AE532}" type="slidenum">
              <a:rPr lang="en-GB"/>
              <a:pPr>
                <a:defRPr/>
              </a:pPr>
              <a:t>‹#›</a:t>
            </a:fld>
            <a:endParaRPr lang="en-GB" dirty="0"/>
          </a:p>
        </p:txBody>
      </p:sp>
    </p:spTree>
    <p:extLst>
      <p:ext uri="{BB962C8B-B14F-4D97-AF65-F5344CB8AC3E}">
        <p14:creationId xmlns:p14="http://schemas.microsoft.com/office/powerpoint/2010/main" val="139793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t" anchorCtr="0" compatLnSpc="1">
            <a:prstTxWarp prst="textNoShape">
              <a:avLst/>
            </a:prstTxWarp>
          </a:bodyPr>
          <a:lstStyle>
            <a:lvl1pPr defTabSz="2896293">
              <a:defRPr sz="4100"/>
            </a:lvl1pPr>
          </a:lstStyle>
          <a:p>
            <a:pPr>
              <a:defRPr/>
            </a:pPr>
            <a:endParaRPr lang="en-IE" dirty="0"/>
          </a:p>
        </p:txBody>
      </p:sp>
      <p:sp>
        <p:nvSpPr>
          <p:cNvPr id="5123" name="Rectangle 3"/>
          <p:cNvSpPr>
            <a:spLocks noGrp="1" noChangeArrowheads="1"/>
          </p:cNvSpPr>
          <p:nvPr>
            <p:ph type="dt" idx="1"/>
          </p:nvPr>
        </p:nvSpPr>
        <p:spPr bwMode="auto">
          <a:xfrm>
            <a:off x="11855191" y="0"/>
            <a:ext cx="9071150"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t" anchorCtr="0" compatLnSpc="1">
            <a:prstTxWarp prst="textNoShape">
              <a:avLst/>
            </a:prstTxWarp>
          </a:bodyPr>
          <a:lstStyle>
            <a:lvl1pPr algn="r" defTabSz="2896293">
              <a:defRPr sz="4100"/>
            </a:lvl1pPr>
          </a:lstStyle>
          <a:p>
            <a:pPr>
              <a:defRPr/>
            </a:pPr>
            <a:endParaRPr lang="en-IE" dirty="0"/>
          </a:p>
        </p:txBody>
      </p:sp>
      <p:sp>
        <p:nvSpPr>
          <p:cNvPr id="3076" name="Rectangle 4"/>
          <p:cNvSpPr>
            <a:spLocks noGrp="1" noRot="1" noChangeAspect="1" noChangeArrowheads="1" noTextEdit="1"/>
          </p:cNvSpPr>
          <p:nvPr>
            <p:ph type="sldImg" idx="2"/>
          </p:nvPr>
        </p:nvSpPr>
        <p:spPr bwMode="auto">
          <a:xfrm>
            <a:off x="6518275" y="2243138"/>
            <a:ext cx="7889875" cy="111728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2095710" y="14160891"/>
            <a:ext cx="16744626" cy="1341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5126" name="Rectangle 6"/>
          <p:cNvSpPr>
            <a:spLocks noGrp="1" noChangeArrowheads="1"/>
          </p:cNvSpPr>
          <p:nvPr>
            <p:ph type="ftr" sz="quarter" idx="4"/>
          </p:nvPr>
        </p:nvSpPr>
        <p:spPr bwMode="auto">
          <a:xfrm>
            <a:off x="0" y="28318467"/>
            <a:ext cx="9066303"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b" anchorCtr="0" compatLnSpc="1">
            <a:prstTxWarp prst="textNoShape">
              <a:avLst/>
            </a:prstTxWarp>
          </a:bodyPr>
          <a:lstStyle>
            <a:lvl1pPr defTabSz="2896293">
              <a:defRPr sz="4100"/>
            </a:lvl1pPr>
          </a:lstStyle>
          <a:p>
            <a:pPr>
              <a:defRPr/>
            </a:pPr>
            <a:endParaRPr lang="en-IE" dirty="0"/>
          </a:p>
        </p:txBody>
      </p:sp>
      <p:sp>
        <p:nvSpPr>
          <p:cNvPr id="5127" name="Rectangle 7"/>
          <p:cNvSpPr>
            <a:spLocks noGrp="1" noChangeArrowheads="1"/>
          </p:cNvSpPr>
          <p:nvPr>
            <p:ph type="sldNum" sz="quarter" idx="5"/>
          </p:nvPr>
        </p:nvSpPr>
        <p:spPr bwMode="auto">
          <a:xfrm>
            <a:off x="11855191" y="28318467"/>
            <a:ext cx="9071150" cy="14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9638" tIns="144818" rIns="289638" bIns="144818" numCol="1" anchor="b" anchorCtr="0" compatLnSpc="1">
            <a:prstTxWarp prst="textNoShape">
              <a:avLst/>
            </a:prstTxWarp>
          </a:bodyPr>
          <a:lstStyle>
            <a:lvl1pPr algn="r" defTabSz="2896293">
              <a:defRPr sz="4100"/>
            </a:lvl1pPr>
          </a:lstStyle>
          <a:p>
            <a:pPr>
              <a:defRPr/>
            </a:pPr>
            <a:fld id="{E95AF864-A82A-4668-8EB0-8BEC5FCA0CDE}" type="slidenum">
              <a:rPr lang="en-IE"/>
              <a:pPr>
                <a:defRPr/>
              </a:pPr>
              <a:t>‹#›</a:t>
            </a:fld>
            <a:endParaRPr lang="en-IE" dirty="0"/>
          </a:p>
        </p:txBody>
      </p:sp>
    </p:spTree>
    <p:extLst>
      <p:ext uri="{BB962C8B-B14F-4D97-AF65-F5344CB8AC3E}">
        <p14:creationId xmlns:p14="http://schemas.microsoft.com/office/powerpoint/2010/main" val="2976485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700" kern="1200">
        <a:solidFill>
          <a:schemeClr val="tx1"/>
        </a:solidFill>
        <a:latin typeface="Times New Roman" pitchFamily="18" charset="0"/>
        <a:ea typeface="+mn-ea"/>
        <a:cs typeface="+mn-cs"/>
      </a:defRPr>
    </a:lvl1pPr>
    <a:lvl2pPr marL="1408810" algn="l" rtl="0" eaLnBrk="0" fontAlgn="base" hangingPunct="0">
      <a:spcBef>
        <a:spcPct val="30000"/>
      </a:spcBef>
      <a:spcAft>
        <a:spcPct val="0"/>
      </a:spcAft>
      <a:defRPr sz="3700" kern="1200">
        <a:solidFill>
          <a:schemeClr val="tx1"/>
        </a:solidFill>
        <a:latin typeface="Times New Roman" pitchFamily="18" charset="0"/>
        <a:ea typeface="+mn-ea"/>
        <a:cs typeface="+mn-cs"/>
      </a:defRPr>
    </a:lvl2pPr>
    <a:lvl3pPr marL="2817620" algn="l" rtl="0" eaLnBrk="0" fontAlgn="base" hangingPunct="0">
      <a:spcBef>
        <a:spcPct val="30000"/>
      </a:spcBef>
      <a:spcAft>
        <a:spcPct val="0"/>
      </a:spcAft>
      <a:defRPr sz="3700" kern="1200">
        <a:solidFill>
          <a:schemeClr val="tx1"/>
        </a:solidFill>
        <a:latin typeface="Times New Roman" pitchFamily="18" charset="0"/>
        <a:ea typeface="+mn-ea"/>
        <a:cs typeface="+mn-cs"/>
      </a:defRPr>
    </a:lvl3pPr>
    <a:lvl4pPr marL="4226430" algn="l" rtl="0" eaLnBrk="0" fontAlgn="base" hangingPunct="0">
      <a:spcBef>
        <a:spcPct val="30000"/>
      </a:spcBef>
      <a:spcAft>
        <a:spcPct val="0"/>
      </a:spcAft>
      <a:defRPr sz="3700" kern="1200">
        <a:solidFill>
          <a:schemeClr val="tx1"/>
        </a:solidFill>
        <a:latin typeface="Times New Roman" pitchFamily="18" charset="0"/>
        <a:ea typeface="+mn-ea"/>
        <a:cs typeface="+mn-cs"/>
      </a:defRPr>
    </a:lvl4pPr>
    <a:lvl5pPr marL="5635240" algn="l" rtl="0" eaLnBrk="0" fontAlgn="base" hangingPunct="0">
      <a:spcBef>
        <a:spcPct val="30000"/>
      </a:spcBef>
      <a:spcAft>
        <a:spcPct val="0"/>
      </a:spcAft>
      <a:defRPr sz="3700" kern="1200">
        <a:solidFill>
          <a:schemeClr val="tx1"/>
        </a:solidFill>
        <a:latin typeface="Times New Roman" pitchFamily="18" charset="0"/>
        <a:ea typeface="+mn-ea"/>
        <a:cs typeface="+mn-cs"/>
      </a:defRPr>
    </a:lvl5pPr>
    <a:lvl6pPr marL="7044050" algn="l" defTabSz="2817620" rtl="0" eaLnBrk="1" latinLnBrk="0" hangingPunct="1">
      <a:defRPr sz="3700" kern="1200">
        <a:solidFill>
          <a:schemeClr val="tx1"/>
        </a:solidFill>
        <a:latin typeface="+mn-lt"/>
        <a:ea typeface="+mn-ea"/>
        <a:cs typeface="+mn-cs"/>
      </a:defRPr>
    </a:lvl6pPr>
    <a:lvl7pPr marL="8452857" algn="l" defTabSz="2817620" rtl="0" eaLnBrk="1" latinLnBrk="0" hangingPunct="1">
      <a:defRPr sz="3700" kern="1200">
        <a:solidFill>
          <a:schemeClr val="tx1"/>
        </a:solidFill>
        <a:latin typeface="+mn-lt"/>
        <a:ea typeface="+mn-ea"/>
        <a:cs typeface="+mn-cs"/>
      </a:defRPr>
    </a:lvl7pPr>
    <a:lvl8pPr marL="9861670" algn="l" defTabSz="2817620" rtl="0" eaLnBrk="1" latinLnBrk="0" hangingPunct="1">
      <a:defRPr sz="3700" kern="1200">
        <a:solidFill>
          <a:schemeClr val="tx1"/>
        </a:solidFill>
        <a:latin typeface="+mn-lt"/>
        <a:ea typeface="+mn-ea"/>
        <a:cs typeface="+mn-cs"/>
      </a:defRPr>
    </a:lvl8pPr>
    <a:lvl9pPr marL="11270476" algn="l" defTabSz="2817620"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2896293" eaLnBrk="0" hangingPunct="0">
              <a:defRPr sz="2300">
                <a:solidFill>
                  <a:schemeClr val="tx1"/>
                </a:solidFill>
                <a:latin typeface="Times New Roman" pitchFamily="18" charset="0"/>
              </a:defRPr>
            </a:lvl1pPr>
            <a:lvl2pPr marL="766229" indent="-294706" defTabSz="2896293" eaLnBrk="0" hangingPunct="0">
              <a:defRPr sz="2300">
                <a:solidFill>
                  <a:schemeClr val="tx1"/>
                </a:solidFill>
                <a:latin typeface="Times New Roman" pitchFamily="18" charset="0"/>
              </a:defRPr>
            </a:lvl2pPr>
            <a:lvl3pPr marL="1178819" indent="-235760" defTabSz="2896293" eaLnBrk="0" hangingPunct="0">
              <a:defRPr sz="2300">
                <a:solidFill>
                  <a:schemeClr val="tx1"/>
                </a:solidFill>
                <a:latin typeface="Times New Roman" pitchFamily="18" charset="0"/>
              </a:defRPr>
            </a:lvl3pPr>
            <a:lvl4pPr marL="1650346" indent="-235760" defTabSz="2896293" eaLnBrk="0" hangingPunct="0">
              <a:defRPr sz="2300">
                <a:solidFill>
                  <a:schemeClr val="tx1"/>
                </a:solidFill>
                <a:latin typeface="Times New Roman" pitchFamily="18" charset="0"/>
              </a:defRPr>
            </a:lvl4pPr>
            <a:lvl5pPr marL="2121872" indent="-235760" defTabSz="2896293" eaLnBrk="0" hangingPunct="0">
              <a:defRPr sz="2300">
                <a:solidFill>
                  <a:schemeClr val="tx1"/>
                </a:solidFill>
                <a:latin typeface="Times New Roman" pitchFamily="18" charset="0"/>
              </a:defRPr>
            </a:lvl5pPr>
            <a:lvl6pPr marL="2593399" indent="-235760" defTabSz="2896293" eaLnBrk="0" fontAlgn="base" hangingPunct="0">
              <a:spcBef>
                <a:spcPct val="0"/>
              </a:spcBef>
              <a:spcAft>
                <a:spcPct val="0"/>
              </a:spcAft>
              <a:defRPr sz="2300">
                <a:solidFill>
                  <a:schemeClr val="tx1"/>
                </a:solidFill>
                <a:latin typeface="Times New Roman" pitchFamily="18" charset="0"/>
              </a:defRPr>
            </a:lvl6pPr>
            <a:lvl7pPr marL="3064929" indent="-235760" defTabSz="2896293" eaLnBrk="0" fontAlgn="base" hangingPunct="0">
              <a:spcBef>
                <a:spcPct val="0"/>
              </a:spcBef>
              <a:spcAft>
                <a:spcPct val="0"/>
              </a:spcAft>
              <a:defRPr sz="2300">
                <a:solidFill>
                  <a:schemeClr val="tx1"/>
                </a:solidFill>
                <a:latin typeface="Times New Roman" pitchFamily="18" charset="0"/>
              </a:defRPr>
            </a:lvl7pPr>
            <a:lvl8pPr marL="3536455" indent="-235760" defTabSz="2896293" eaLnBrk="0" fontAlgn="base" hangingPunct="0">
              <a:spcBef>
                <a:spcPct val="0"/>
              </a:spcBef>
              <a:spcAft>
                <a:spcPct val="0"/>
              </a:spcAft>
              <a:defRPr sz="2300">
                <a:solidFill>
                  <a:schemeClr val="tx1"/>
                </a:solidFill>
                <a:latin typeface="Times New Roman" pitchFamily="18" charset="0"/>
              </a:defRPr>
            </a:lvl8pPr>
            <a:lvl9pPr marL="4007985" indent="-235760" defTabSz="2896293" eaLnBrk="0" fontAlgn="base" hangingPunct="0">
              <a:spcBef>
                <a:spcPct val="0"/>
              </a:spcBef>
              <a:spcAft>
                <a:spcPct val="0"/>
              </a:spcAft>
              <a:defRPr sz="2300">
                <a:solidFill>
                  <a:schemeClr val="tx1"/>
                </a:solidFill>
                <a:latin typeface="Times New Roman" pitchFamily="18" charset="0"/>
              </a:defRPr>
            </a:lvl9pPr>
          </a:lstStyle>
          <a:p>
            <a:pPr eaLnBrk="1" hangingPunct="1"/>
            <a:fld id="{A5E7D94F-0212-434A-A3F3-AE0C0BE07F01}" type="slidenum">
              <a:rPr lang="en-IE" sz="4100"/>
              <a:pPr eaLnBrk="1" hangingPunct="1"/>
              <a:t>1</a:t>
            </a:fld>
            <a:endParaRPr lang="en-IE" sz="4100" dirty="0"/>
          </a:p>
        </p:txBody>
      </p:sp>
      <p:sp>
        <p:nvSpPr>
          <p:cNvPr id="4099" name="Rectangle 2"/>
          <p:cNvSpPr>
            <a:spLocks noGrp="1" noRot="1" noChangeAspect="1" noChangeArrowheads="1" noTextEdit="1"/>
          </p:cNvSpPr>
          <p:nvPr>
            <p:ph type="sldImg"/>
          </p:nvPr>
        </p:nvSpPr>
        <p:spPr>
          <a:xfrm>
            <a:off x="6518275" y="2243138"/>
            <a:ext cx="7889875" cy="11172825"/>
          </a:xfrm>
          <a:ln/>
        </p:spPr>
      </p:sp>
      <p:sp>
        <p:nvSpPr>
          <p:cNvPr id="4100" name="Rectangle 3"/>
          <p:cNvSpPr>
            <a:spLocks noGrp="1" noChangeArrowheads="1"/>
          </p:cNvSpPr>
          <p:nvPr>
            <p:ph type="body" idx="1"/>
          </p:nvPr>
        </p:nvSpPr>
        <p:spPr>
          <a:noFill/>
        </p:spPr>
        <p:txBody>
          <a:bodyPr/>
          <a:lstStyle/>
          <a:p>
            <a:pPr eaLnBrk="1" hangingPunct="1"/>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4266"/>
            <a:ext cx="18178780" cy="6492725"/>
          </a:xfrm>
        </p:spPr>
        <p:txBody>
          <a:bodyPr/>
          <a:lstStyle/>
          <a:p>
            <a:r>
              <a:rPr lang="en-US"/>
              <a:t>Click to edit Master title style</a:t>
            </a:r>
            <a:endParaRPr lang="en-IE"/>
          </a:p>
        </p:txBody>
      </p:sp>
      <p:sp>
        <p:nvSpPr>
          <p:cNvPr id="3" name="Subtitle 2"/>
          <p:cNvSpPr>
            <a:spLocks noGrp="1"/>
          </p:cNvSpPr>
          <p:nvPr>
            <p:ph type="subTitle" idx="1"/>
          </p:nvPr>
        </p:nvSpPr>
        <p:spPr>
          <a:xfrm>
            <a:off x="3208020" y="17158657"/>
            <a:ext cx="14970760" cy="7739835"/>
          </a:xfrm>
        </p:spPr>
        <p:txBody>
          <a:bodyPr/>
          <a:lstStyle>
            <a:lvl1pPr marL="0" indent="0" algn="ctr">
              <a:buNone/>
              <a:defRPr/>
            </a:lvl1pPr>
            <a:lvl2pPr marL="1408810" indent="0" algn="ctr">
              <a:buNone/>
              <a:defRPr/>
            </a:lvl2pPr>
            <a:lvl3pPr marL="2817620" indent="0" algn="ctr">
              <a:buNone/>
              <a:defRPr/>
            </a:lvl3pPr>
            <a:lvl4pPr marL="4226430" indent="0" algn="ctr">
              <a:buNone/>
              <a:defRPr/>
            </a:lvl4pPr>
            <a:lvl5pPr marL="5635240" indent="0" algn="ctr">
              <a:buNone/>
              <a:defRPr/>
            </a:lvl5pPr>
            <a:lvl6pPr marL="7044050" indent="0" algn="ctr">
              <a:buNone/>
              <a:defRPr/>
            </a:lvl6pPr>
            <a:lvl7pPr marL="8452857" indent="0" algn="ctr">
              <a:buNone/>
              <a:defRPr/>
            </a:lvl7pPr>
            <a:lvl8pPr marL="9861670" indent="0" algn="ctr">
              <a:buNone/>
              <a:defRPr/>
            </a:lvl8pPr>
            <a:lvl9pPr marL="11270476"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A48930-C9FB-407B-A8A7-DD510EEEBF60}" type="slidenum">
              <a:rPr lang="en-GB"/>
              <a:pPr>
                <a:defRPr/>
              </a:pPr>
              <a:t>‹#›</a:t>
            </a:fld>
            <a:endParaRPr lang="en-GB" dirty="0"/>
          </a:p>
        </p:txBody>
      </p:sp>
    </p:spTree>
    <p:extLst>
      <p:ext uri="{BB962C8B-B14F-4D97-AF65-F5344CB8AC3E}">
        <p14:creationId xmlns:p14="http://schemas.microsoft.com/office/powerpoint/2010/main" val="400882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C671EA8-357C-4D94-8FAB-0A80CD27D2E6}" type="slidenum">
              <a:rPr lang="en-GB"/>
              <a:pPr>
                <a:defRPr/>
              </a:pPr>
              <a:t>‹#›</a:t>
            </a:fld>
            <a:endParaRPr lang="en-GB" dirty="0"/>
          </a:p>
        </p:txBody>
      </p:sp>
    </p:spTree>
    <p:extLst>
      <p:ext uri="{BB962C8B-B14F-4D97-AF65-F5344CB8AC3E}">
        <p14:creationId xmlns:p14="http://schemas.microsoft.com/office/powerpoint/2010/main" val="109159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38100" y="2693172"/>
            <a:ext cx="4544695" cy="2422398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604015" y="2693172"/>
            <a:ext cx="13158823" cy="242239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1B0EF4D-1339-4BAE-BE58-73852D239BFC}" type="slidenum">
              <a:rPr lang="en-GB"/>
              <a:pPr>
                <a:defRPr/>
              </a:pPr>
              <a:t>‹#›</a:t>
            </a:fld>
            <a:endParaRPr lang="en-GB" dirty="0"/>
          </a:p>
        </p:txBody>
      </p:sp>
    </p:spTree>
    <p:extLst>
      <p:ext uri="{BB962C8B-B14F-4D97-AF65-F5344CB8AC3E}">
        <p14:creationId xmlns:p14="http://schemas.microsoft.com/office/powerpoint/2010/main" val="7130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4F83949-5D3C-4274-A33B-89FC3BFCC236}" type="slidenum">
              <a:rPr lang="en-GB"/>
              <a:pPr>
                <a:defRPr/>
              </a:pPr>
              <a:t>‹#›</a:t>
            </a:fld>
            <a:endParaRPr lang="en-GB" dirty="0"/>
          </a:p>
        </p:txBody>
      </p:sp>
    </p:spTree>
    <p:extLst>
      <p:ext uri="{BB962C8B-B14F-4D97-AF65-F5344CB8AC3E}">
        <p14:creationId xmlns:p14="http://schemas.microsoft.com/office/powerpoint/2010/main" val="2738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8173" y="19458771"/>
            <a:ext cx="18178780" cy="6012323"/>
          </a:xfrm>
        </p:spPr>
        <p:txBody>
          <a:bodyPr anchor="t"/>
          <a:lstStyle>
            <a:lvl1pPr algn="l">
              <a:defRPr sz="12300" b="1" cap="all"/>
            </a:lvl1pPr>
          </a:lstStyle>
          <a:p>
            <a:r>
              <a:rPr lang="en-US"/>
              <a:t>Click to edit Master title style</a:t>
            </a:r>
            <a:endParaRPr lang="en-IE"/>
          </a:p>
        </p:txBody>
      </p:sp>
      <p:sp>
        <p:nvSpPr>
          <p:cNvPr id="3" name="Text Placeholder 2"/>
          <p:cNvSpPr>
            <a:spLocks noGrp="1"/>
          </p:cNvSpPr>
          <p:nvPr>
            <p:ph type="body" idx="1"/>
          </p:nvPr>
        </p:nvSpPr>
        <p:spPr>
          <a:xfrm>
            <a:off x="1688173" y="12835028"/>
            <a:ext cx="18178780" cy="6623743"/>
          </a:xfrm>
        </p:spPr>
        <p:txBody>
          <a:bodyPr anchor="b"/>
          <a:lstStyle>
            <a:lvl1pPr marL="0" indent="0">
              <a:buNone/>
              <a:defRPr sz="6200"/>
            </a:lvl1pPr>
            <a:lvl2pPr marL="1408810" indent="0">
              <a:buNone/>
              <a:defRPr sz="5500"/>
            </a:lvl2pPr>
            <a:lvl3pPr marL="2817620" indent="0">
              <a:buNone/>
              <a:defRPr sz="4900"/>
            </a:lvl3pPr>
            <a:lvl4pPr marL="4226430" indent="0">
              <a:buNone/>
              <a:defRPr sz="4300"/>
            </a:lvl4pPr>
            <a:lvl5pPr marL="5635240" indent="0">
              <a:buNone/>
              <a:defRPr sz="4300"/>
            </a:lvl5pPr>
            <a:lvl6pPr marL="7044050" indent="0">
              <a:buNone/>
              <a:defRPr sz="4300"/>
            </a:lvl6pPr>
            <a:lvl7pPr marL="8452857" indent="0">
              <a:buNone/>
              <a:defRPr sz="4300"/>
            </a:lvl7pPr>
            <a:lvl8pPr marL="9861670" indent="0">
              <a:buNone/>
              <a:defRPr sz="4300"/>
            </a:lvl8pPr>
            <a:lvl9pPr marL="11270476" indent="0">
              <a:buNone/>
              <a:defRPr sz="4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FB8D1C8-8C22-4488-AC77-A1C2BF56B4B8}" type="slidenum">
              <a:rPr lang="en-GB"/>
              <a:pPr>
                <a:defRPr/>
              </a:pPr>
              <a:t>‹#›</a:t>
            </a:fld>
            <a:endParaRPr lang="en-GB" dirty="0"/>
          </a:p>
        </p:txBody>
      </p:sp>
    </p:spTree>
    <p:extLst>
      <p:ext uri="{BB962C8B-B14F-4D97-AF65-F5344CB8AC3E}">
        <p14:creationId xmlns:p14="http://schemas.microsoft.com/office/powerpoint/2010/main" val="3295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604010" y="8749167"/>
            <a:ext cx="8851759" cy="18167985"/>
          </a:xfrm>
        </p:spPr>
        <p:txBody>
          <a:bodyPr/>
          <a:lstStyle>
            <a:lvl1pPr>
              <a:defRPr sz="8600"/>
            </a:lvl1pPr>
            <a:lvl2pPr>
              <a:defRPr sz="74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10931031" y="8749167"/>
            <a:ext cx="8851759" cy="18167985"/>
          </a:xfrm>
        </p:spPr>
        <p:txBody>
          <a:bodyPr/>
          <a:lstStyle>
            <a:lvl1pPr>
              <a:defRPr sz="8600"/>
            </a:lvl1pPr>
            <a:lvl2pPr>
              <a:defRPr sz="74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91F80C8-5493-452F-8EAC-FBF3D2348712}" type="slidenum">
              <a:rPr lang="en-GB"/>
              <a:pPr>
                <a:defRPr/>
              </a:pPr>
              <a:t>‹#›</a:t>
            </a:fld>
            <a:endParaRPr lang="en-GB" dirty="0"/>
          </a:p>
        </p:txBody>
      </p:sp>
    </p:spTree>
    <p:extLst>
      <p:ext uri="{BB962C8B-B14F-4D97-AF65-F5344CB8AC3E}">
        <p14:creationId xmlns:p14="http://schemas.microsoft.com/office/powerpoint/2010/main" val="54364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3140"/>
            <a:ext cx="19248120" cy="5046663"/>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1069340" y="6779029"/>
            <a:ext cx="9450789" cy="2824190"/>
          </a:xfrm>
        </p:spPr>
        <p:txBody>
          <a:bodyPr anchor="b"/>
          <a:lstStyle>
            <a:lvl1pPr marL="0" indent="0">
              <a:buNone/>
              <a:defRPr sz="7400" b="1"/>
            </a:lvl1pPr>
            <a:lvl2pPr marL="1408810" indent="0">
              <a:buNone/>
              <a:defRPr sz="6200" b="1"/>
            </a:lvl2pPr>
            <a:lvl3pPr marL="2817620" indent="0">
              <a:buNone/>
              <a:defRPr sz="5500" b="1"/>
            </a:lvl3pPr>
            <a:lvl4pPr marL="4226430" indent="0">
              <a:buNone/>
              <a:defRPr sz="4900" b="1"/>
            </a:lvl4pPr>
            <a:lvl5pPr marL="5635240" indent="0">
              <a:buNone/>
              <a:defRPr sz="4900" b="1"/>
            </a:lvl5pPr>
            <a:lvl6pPr marL="7044050" indent="0">
              <a:buNone/>
              <a:defRPr sz="4900" b="1"/>
            </a:lvl6pPr>
            <a:lvl7pPr marL="8452857" indent="0">
              <a:buNone/>
              <a:defRPr sz="4900" b="1"/>
            </a:lvl7pPr>
            <a:lvl8pPr marL="9861670" indent="0">
              <a:buNone/>
              <a:defRPr sz="4900" b="1"/>
            </a:lvl8pPr>
            <a:lvl9pPr marL="11270476" indent="0">
              <a:buNone/>
              <a:defRPr sz="4900" b="1"/>
            </a:lvl9pPr>
          </a:lstStyle>
          <a:p>
            <a:pPr lvl="0"/>
            <a:r>
              <a:rPr lang="en-US"/>
              <a:t>Click to edit Master text styles</a:t>
            </a:r>
          </a:p>
        </p:txBody>
      </p:sp>
      <p:sp>
        <p:nvSpPr>
          <p:cNvPr id="4" name="Content Placeholder 3"/>
          <p:cNvSpPr>
            <a:spLocks noGrp="1"/>
          </p:cNvSpPr>
          <p:nvPr>
            <p:ph sz="half" idx="2"/>
          </p:nvPr>
        </p:nvSpPr>
        <p:spPr>
          <a:xfrm>
            <a:off x="1069340" y="9603218"/>
            <a:ext cx="9450789" cy="17444952"/>
          </a:xfrm>
        </p:spPr>
        <p:txBody>
          <a:bodyPr/>
          <a:lstStyle>
            <a:lvl1pPr>
              <a:defRPr sz="7400"/>
            </a:lvl1pPr>
            <a:lvl2pPr>
              <a:defRPr sz="62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10866679" y="6779029"/>
            <a:ext cx="9450786" cy="2824190"/>
          </a:xfrm>
        </p:spPr>
        <p:txBody>
          <a:bodyPr anchor="b"/>
          <a:lstStyle>
            <a:lvl1pPr marL="0" indent="0">
              <a:buNone/>
              <a:defRPr sz="7400" b="1"/>
            </a:lvl1pPr>
            <a:lvl2pPr marL="1408810" indent="0">
              <a:buNone/>
              <a:defRPr sz="6200" b="1"/>
            </a:lvl2pPr>
            <a:lvl3pPr marL="2817620" indent="0">
              <a:buNone/>
              <a:defRPr sz="5500" b="1"/>
            </a:lvl3pPr>
            <a:lvl4pPr marL="4226430" indent="0">
              <a:buNone/>
              <a:defRPr sz="4900" b="1"/>
            </a:lvl4pPr>
            <a:lvl5pPr marL="5635240" indent="0">
              <a:buNone/>
              <a:defRPr sz="4900" b="1"/>
            </a:lvl5pPr>
            <a:lvl6pPr marL="7044050" indent="0">
              <a:buNone/>
              <a:defRPr sz="4900" b="1"/>
            </a:lvl6pPr>
            <a:lvl7pPr marL="8452857" indent="0">
              <a:buNone/>
              <a:defRPr sz="4900" b="1"/>
            </a:lvl7pPr>
            <a:lvl8pPr marL="9861670" indent="0">
              <a:buNone/>
              <a:defRPr sz="4900" b="1"/>
            </a:lvl8pPr>
            <a:lvl9pPr marL="11270476" indent="0">
              <a:buNone/>
              <a:defRPr sz="4900" b="1"/>
            </a:lvl9pPr>
          </a:lstStyle>
          <a:p>
            <a:pPr lvl="0"/>
            <a:r>
              <a:rPr lang="en-US"/>
              <a:t>Click to edit Master text styles</a:t>
            </a:r>
          </a:p>
        </p:txBody>
      </p:sp>
      <p:sp>
        <p:nvSpPr>
          <p:cNvPr id="6" name="Content Placeholder 5"/>
          <p:cNvSpPr>
            <a:spLocks noGrp="1"/>
          </p:cNvSpPr>
          <p:nvPr>
            <p:ph sz="quarter" idx="4"/>
          </p:nvPr>
        </p:nvSpPr>
        <p:spPr>
          <a:xfrm>
            <a:off x="10866679" y="9603218"/>
            <a:ext cx="9450786" cy="17444952"/>
          </a:xfrm>
        </p:spPr>
        <p:txBody>
          <a:bodyPr/>
          <a:lstStyle>
            <a:lvl1pPr>
              <a:defRPr sz="7400"/>
            </a:lvl1pPr>
            <a:lvl2pPr>
              <a:defRPr sz="62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8863328-3D21-4E2E-B026-C1EFE2E44835}" type="slidenum">
              <a:rPr lang="en-GB"/>
              <a:pPr>
                <a:defRPr/>
              </a:pPr>
              <a:t>‹#›</a:t>
            </a:fld>
            <a:endParaRPr lang="en-GB" dirty="0"/>
          </a:p>
        </p:txBody>
      </p:sp>
    </p:spTree>
    <p:extLst>
      <p:ext uri="{BB962C8B-B14F-4D97-AF65-F5344CB8AC3E}">
        <p14:creationId xmlns:p14="http://schemas.microsoft.com/office/powerpoint/2010/main" val="139285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FA338D8-6D27-45E9-99C3-391E08053752}" type="slidenum">
              <a:rPr lang="en-GB"/>
              <a:pPr>
                <a:defRPr/>
              </a:pPr>
              <a:t>‹#›</a:t>
            </a:fld>
            <a:endParaRPr lang="en-GB" dirty="0"/>
          </a:p>
        </p:txBody>
      </p:sp>
    </p:spTree>
    <p:extLst>
      <p:ext uri="{BB962C8B-B14F-4D97-AF65-F5344CB8AC3E}">
        <p14:creationId xmlns:p14="http://schemas.microsoft.com/office/powerpoint/2010/main" val="89803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85C664E7-72CE-4CA1-9E28-C02BC7E12CE6}" type="slidenum">
              <a:rPr lang="en-GB"/>
              <a:pPr>
                <a:defRPr/>
              </a:pPr>
              <a:t>‹#›</a:t>
            </a:fld>
            <a:endParaRPr lang="en-GB" dirty="0"/>
          </a:p>
        </p:txBody>
      </p:sp>
    </p:spTree>
    <p:extLst>
      <p:ext uri="{BB962C8B-B14F-4D97-AF65-F5344CB8AC3E}">
        <p14:creationId xmlns:p14="http://schemas.microsoft.com/office/powerpoint/2010/main" val="1066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0" y="1203439"/>
            <a:ext cx="7034873" cy="5134009"/>
          </a:xfrm>
        </p:spPr>
        <p:txBody>
          <a:bodyPr anchor="b"/>
          <a:lstStyle>
            <a:lvl1pPr algn="l">
              <a:defRPr sz="6200" b="1"/>
            </a:lvl1pPr>
          </a:lstStyle>
          <a:p>
            <a:r>
              <a:rPr lang="en-US"/>
              <a:t>Click to edit Master title style</a:t>
            </a:r>
            <a:endParaRPr lang="en-IE"/>
          </a:p>
        </p:txBody>
      </p:sp>
      <p:sp>
        <p:nvSpPr>
          <p:cNvPr id="3" name="Content Placeholder 2"/>
          <p:cNvSpPr>
            <a:spLocks noGrp="1"/>
          </p:cNvSpPr>
          <p:nvPr>
            <p:ph idx="1"/>
          </p:nvPr>
        </p:nvSpPr>
        <p:spPr>
          <a:xfrm>
            <a:off x="8361646" y="1203440"/>
            <a:ext cx="11955814" cy="25844735"/>
          </a:xfrm>
        </p:spPr>
        <p:txBody>
          <a:bodyPr/>
          <a:lstStyle>
            <a:lvl1pPr>
              <a:defRPr sz="9900"/>
            </a:lvl1pPr>
            <a:lvl2pPr>
              <a:defRPr sz="8600"/>
            </a:lvl2pPr>
            <a:lvl3pPr>
              <a:defRPr sz="74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1069340" y="6337444"/>
            <a:ext cx="7034873" cy="20710726"/>
          </a:xfrm>
        </p:spPr>
        <p:txBody>
          <a:bodyPr/>
          <a:lstStyle>
            <a:lvl1pPr marL="0" indent="0">
              <a:buNone/>
              <a:defRPr sz="4300"/>
            </a:lvl1pPr>
            <a:lvl2pPr marL="1408810" indent="0">
              <a:buNone/>
              <a:defRPr sz="3700"/>
            </a:lvl2pPr>
            <a:lvl3pPr marL="2817620" indent="0">
              <a:buNone/>
              <a:defRPr sz="3100"/>
            </a:lvl3pPr>
            <a:lvl4pPr marL="4226430" indent="0">
              <a:buNone/>
              <a:defRPr sz="2800"/>
            </a:lvl4pPr>
            <a:lvl5pPr marL="5635240" indent="0">
              <a:buNone/>
              <a:defRPr sz="2800"/>
            </a:lvl5pPr>
            <a:lvl6pPr marL="7044050" indent="0">
              <a:buNone/>
              <a:defRPr sz="2800"/>
            </a:lvl6pPr>
            <a:lvl7pPr marL="8452857" indent="0">
              <a:buNone/>
              <a:defRPr sz="2800"/>
            </a:lvl7pPr>
            <a:lvl8pPr marL="9861670" indent="0">
              <a:buNone/>
              <a:defRPr sz="2800"/>
            </a:lvl8pPr>
            <a:lvl9pPr marL="11270476" indent="0">
              <a:buNone/>
              <a:defRPr sz="2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3FDA278-8B34-45DF-9A4D-C477DDE09ABA}" type="slidenum">
              <a:rPr lang="en-GB"/>
              <a:pPr>
                <a:defRPr/>
              </a:pPr>
              <a:t>‹#›</a:t>
            </a:fld>
            <a:endParaRPr lang="en-GB" dirty="0"/>
          </a:p>
        </p:txBody>
      </p:sp>
    </p:spTree>
    <p:extLst>
      <p:ext uri="{BB962C8B-B14F-4D97-AF65-F5344CB8AC3E}">
        <p14:creationId xmlns:p14="http://schemas.microsoft.com/office/powerpoint/2010/main" val="44632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201" y="21195983"/>
            <a:ext cx="12832080" cy="2503921"/>
          </a:xfrm>
        </p:spPr>
        <p:txBody>
          <a:bodyPr anchor="b"/>
          <a:lstStyle>
            <a:lvl1pPr algn="l">
              <a:defRPr sz="6200" b="1"/>
            </a:lvl1pPr>
          </a:lstStyle>
          <a:p>
            <a:r>
              <a:rPr lang="en-US"/>
              <a:t>Click to edit Master title style</a:t>
            </a:r>
            <a:endParaRPr lang="en-IE"/>
          </a:p>
        </p:txBody>
      </p:sp>
      <p:sp>
        <p:nvSpPr>
          <p:cNvPr id="3" name="Picture Placeholder 2"/>
          <p:cNvSpPr>
            <a:spLocks noGrp="1"/>
          </p:cNvSpPr>
          <p:nvPr>
            <p:ph type="pic" idx="1"/>
          </p:nvPr>
        </p:nvSpPr>
        <p:spPr>
          <a:xfrm>
            <a:off x="4193201" y="2707729"/>
            <a:ext cx="12832080" cy="18167985"/>
          </a:xfrm>
        </p:spPr>
        <p:txBody>
          <a:bodyPr/>
          <a:lstStyle>
            <a:lvl1pPr marL="0" indent="0">
              <a:buNone/>
              <a:defRPr sz="9900"/>
            </a:lvl1pPr>
            <a:lvl2pPr marL="1408810" indent="0">
              <a:buNone/>
              <a:defRPr sz="8600"/>
            </a:lvl2pPr>
            <a:lvl3pPr marL="2817620" indent="0">
              <a:buNone/>
              <a:defRPr sz="7400"/>
            </a:lvl3pPr>
            <a:lvl4pPr marL="4226430" indent="0">
              <a:buNone/>
              <a:defRPr sz="6200"/>
            </a:lvl4pPr>
            <a:lvl5pPr marL="5635240" indent="0">
              <a:buNone/>
              <a:defRPr sz="6200"/>
            </a:lvl5pPr>
            <a:lvl6pPr marL="7044050" indent="0">
              <a:buNone/>
              <a:defRPr sz="6200"/>
            </a:lvl6pPr>
            <a:lvl7pPr marL="8452857" indent="0">
              <a:buNone/>
              <a:defRPr sz="6200"/>
            </a:lvl7pPr>
            <a:lvl8pPr marL="9861670" indent="0">
              <a:buNone/>
              <a:defRPr sz="6200"/>
            </a:lvl8pPr>
            <a:lvl9pPr marL="11270476" indent="0">
              <a:buNone/>
              <a:defRPr sz="6200"/>
            </a:lvl9pPr>
          </a:lstStyle>
          <a:p>
            <a:pPr lvl="0"/>
            <a:endParaRPr lang="en-IE" noProof="0" dirty="0"/>
          </a:p>
        </p:txBody>
      </p:sp>
      <p:sp>
        <p:nvSpPr>
          <p:cNvPr id="4" name="Text Placeholder 3"/>
          <p:cNvSpPr>
            <a:spLocks noGrp="1"/>
          </p:cNvSpPr>
          <p:nvPr>
            <p:ph type="body" sz="half" idx="2"/>
          </p:nvPr>
        </p:nvSpPr>
        <p:spPr>
          <a:xfrm>
            <a:off x="4193201" y="23699904"/>
            <a:ext cx="12832080" cy="3552074"/>
          </a:xfrm>
        </p:spPr>
        <p:txBody>
          <a:bodyPr/>
          <a:lstStyle>
            <a:lvl1pPr marL="0" indent="0">
              <a:buNone/>
              <a:defRPr sz="4300"/>
            </a:lvl1pPr>
            <a:lvl2pPr marL="1408810" indent="0">
              <a:buNone/>
              <a:defRPr sz="3700"/>
            </a:lvl2pPr>
            <a:lvl3pPr marL="2817620" indent="0">
              <a:buNone/>
              <a:defRPr sz="3100"/>
            </a:lvl3pPr>
            <a:lvl4pPr marL="4226430" indent="0">
              <a:buNone/>
              <a:defRPr sz="2800"/>
            </a:lvl4pPr>
            <a:lvl5pPr marL="5635240" indent="0">
              <a:buNone/>
              <a:defRPr sz="2800"/>
            </a:lvl5pPr>
            <a:lvl6pPr marL="7044050" indent="0">
              <a:buNone/>
              <a:defRPr sz="2800"/>
            </a:lvl6pPr>
            <a:lvl7pPr marL="8452857" indent="0">
              <a:buNone/>
              <a:defRPr sz="2800"/>
            </a:lvl7pPr>
            <a:lvl8pPr marL="9861670" indent="0">
              <a:buNone/>
              <a:defRPr sz="2800"/>
            </a:lvl8pPr>
            <a:lvl9pPr marL="11270476" indent="0">
              <a:buNone/>
              <a:defRPr sz="2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4BC1F58-64B1-45ED-85F5-FFBBC03AAB19}" type="slidenum">
              <a:rPr lang="en-GB"/>
              <a:pPr>
                <a:defRPr/>
              </a:pPr>
              <a:t>‹#›</a:t>
            </a:fld>
            <a:endParaRPr lang="en-GB" dirty="0"/>
          </a:p>
        </p:txBody>
      </p:sp>
    </p:spTree>
    <p:extLst>
      <p:ext uri="{BB962C8B-B14F-4D97-AF65-F5344CB8AC3E}">
        <p14:creationId xmlns:p14="http://schemas.microsoft.com/office/powerpoint/2010/main" val="339058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4010" y="2693172"/>
            <a:ext cx="1817878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1763" tIns="140881" rIns="281763" bIns="140881"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604010" y="8749167"/>
            <a:ext cx="18178780" cy="181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1763" tIns="140881" rIns="281763" bIns="14088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1604010" y="27586806"/>
            <a:ext cx="4455583" cy="201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1763" tIns="140881" rIns="281763" bIns="140881" numCol="1" anchor="t" anchorCtr="0" compatLnSpc="1">
            <a:prstTxWarp prst="textNoShape">
              <a:avLst/>
            </a:prstTxWarp>
          </a:bodyPr>
          <a:lstStyle>
            <a:lvl1pPr>
              <a:defRPr sz="4300"/>
            </a:lvl1pPr>
          </a:lstStyle>
          <a:p>
            <a:pPr>
              <a:defRPr/>
            </a:pPr>
            <a:endParaRPr lang="en-GB" dirty="0"/>
          </a:p>
        </p:txBody>
      </p:sp>
      <p:sp>
        <p:nvSpPr>
          <p:cNvPr id="1029" name="Rectangle 5"/>
          <p:cNvSpPr>
            <a:spLocks noGrp="1" noChangeArrowheads="1"/>
          </p:cNvSpPr>
          <p:nvPr>
            <p:ph type="ftr" sz="quarter" idx="3"/>
          </p:nvPr>
        </p:nvSpPr>
        <p:spPr bwMode="auto">
          <a:xfrm>
            <a:off x="7307157" y="27586806"/>
            <a:ext cx="6772487" cy="201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1763" tIns="140881" rIns="281763" bIns="140881" numCol="1" anchor="t" anchorCtr="0" compatLnSpc="1">
            <a:prstTxWarp prst="textNoShape">
              <a:avLst/>
            </a:prstTxWarp>
          </a:bodyPr>
          <a:lstStyle>
            <a:lvl1pPr algn="ctr">
              <a:defRPr sz="4300"/>
            </a:lvl1pPr>
          </a:lstStyle>
          <a:p>
            <a:pPr>
              <a:defRPr/>
            </a:pPr>
            <a:endParaRPr lang="en-GB" dirty="0"/>
          </a:p>
        </p:txBody>
      </p:sp>
      <p:sp>
        <p:nvSpPr>
          <p:cNvPr id="1030" name="Rectangle 6"/>
          <p:cNvSpPr>
            <a:spLocks noGrp="1" noChangeArrowheads="1"/>
          </p:cNvSpPr>
          <p:nvPr>
            <p:ph type="sldNum" sz="quarter" idx="4"/>
          </p:nvPr>
        </p:nvSpPr>
        <p:spPr bwMode="auto">
          <a:xfrm>
            <a:off x="15327207" y="27586806"/>
            <a:ext cx="4455583" cy="201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1763" tIns="140881" rIns="281763" bIns="140881" numCol="1" anchor="t" anchorCtr="0" compatLnSpc="1">
            <a:prstTxWarp prst="textNoShape">
              <a:avLst/>
            </a:prstTxWarp>
          </a:bodyPr>
          <a:lstStyle>
            <a:lvl1pPr algn="r">
              <a:defRPr sz="4300"/>
            </a:lvl1pPr>
          </a:lstStyle>
          <a:p>
            <a:pPr>
              <a:defRPr/>
            </a:pPr>
            <a:fld id="{88256243-3619-405D-A723-0537E891641A}" type="slidenum">
              <a:rPr lang="en-GB"/>
              <a:pPr>
                <a:defRPr/>
              </a:pPr>
              <a:t>‹#›</a:t>
            </a:fld>
            <a:endParaRPr lang="en-GB" dirty="0"/>
          </a:p>
        </p:txBody>
      </p:sp>
      <p:sp>
        <p:nvSpPr>
          <p:cNvPr id="2" name="MSIPCMContentMarking" descr="{&quot;HashCode&quot;:1045676822,&quot;Placement&quot;:&quot;Footer&quot;}">
            <a:extLst>
              <a:ext uri="{FF2B5EF4-FFF2-40B4-BE49-F238E27FC236}">
                <a16:creationId xmlns:a16="http://schemas.microsoft.com/office/drawing/2014/main" id="{A88D2D0B-A1F8-467C-B97E-481F99D7CDC4}"/>
              </a:ext>
            </a:extLst>
          </p:cNvPr>
          <p:cNvSpPr txBox="1"/>
          <p:nvPr userDrawn="1"/>
        </p:nvSpPr>
        <p:spPr>
          <a:xfrm>
            <a:off x="0" y="30046554"/>
            <a:ext cx="2520743" cy="233422"/>
          </a:xfrm>
          <a:prstGeom prst="rect">
            <a:avLst/>
          </a:prstGeom>
          <a:noFill/>
        </p:spPr>
        <p:txBody>
          <a:bodyPr vert="horz" wrap="square" lIns="0" tIns="0" rIns="0" bIns="0" rtlCol="0" anchor="ctr" anchorCtr="1">
            <a:spAutoFit/>
          </a:bodyPr>
          <a:lstStyle/>
          <a:p>
            <a:pPr algn="l">
              <a:spcBef>
                <a:spcPct val="0"/>
              </a:spcBef>
              <a:spcAft>
                <a:spcPct val="0"/>
              </a:spcAft>
            </a:pPr>
            <a:r>
              <a:rPr lang="en-GB" sz="900">
                <a:solidFill>
                  <a:srgbClr val="737373"/>
                </a:solidFill>
                <a:latin typeface="Arial" panose="020B0604020202020204" pitchFamily="34" charset="0"/>
              </a:rPr>
              <a:t>Document Classification:  Class 1 - General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3600">
          <a:solidFill>
            <a:schemeClr val="tx2"/>
          </a:solidFill>
          <a:latin typeface="+mj-lt"/>
          <a:ea typeface="+mj-ea"/>
          <a:cs typeface="+mj-cs"/>
        </a:defRPr>
      </a:lvl1pPr>
      <a:lvl2pPr algn="ctr" rtl="0" eaLnBrk="0" fontAlgn="base" hangingPunct="0">
        <a:spcBef>
          <a:spcPct val="0"/>
        </a:spcBef>
        <a:spcAft>
          <a:spcPct val="0"/>
        </a:spcAft>
        <a:defRPr sz="13600">
          <a:solidFill>
            <a:schemeClr val="tx2"/>
          </a:solidFill>
          <a:latin typeface="Times New Roman" pitchFamily="18" charset="0"/>
        </a:defRPr>
      </a:lvl2pPr>
      <a:lvl3pPr algn="ctr" rtl="0" eaLnBrk="0" fontAlgn="base" hangingPunct="0">
        <a:spcBef>
          <a:spcPct val="0"/>
        </a:spcBef>
        <a:spcAft>
          <a:spcPct val="0"/>
        </a:spcAft>
        <a:defRPr sz="13600">
          <a:solidFill>
            <a:schemeClr val="tx2"/>
          </a:solidFill>
          <a:latin typeface="Times New Roman" pitchFamily="18" charset="0"/>
        </a:defRPr>
      </a:lvl3pPr>
      <a:lvl4pPr algn="ctr" rtl="0" eaLnBrk="0" fontAlgn="base" hangingPunct="0">
        <a:spcBef>
          <a:spcPct val="0"/>
        </a:spcBef>
        <a:spcAft>
          <a:spcPct val="0"/>
        </a:spcAft>
        <a:defRPr sz="13600">
          <a:solidFill>
            <a:schemeClr val="tx2"/>
          </a:solidFill>
          <a:latin typeface="Times New Roman" pitchFamily="18" charset="0"/>
        </a:defRPr>
      </a:lvl4pPr>
      <a:lvl5pPr algn="ctr" rtl="0" eaLnBrk="0" fontAlgn="base" hangingPunct="0">
        <a:spcBef>
          <a:spcPct val="0"/>
        </a:spcBef>
        <a:spcAft>
          <a:spcPct val="0"/>
        </a:spcAft>
        <a:defRPr sz="13600">
          <a:solidFill>
            <a:schemeClr val="tx2"/>
          </a:solidFill>
          <a:latin typeface="Times New Roman" pitchFamily="18" charset="0"/>
        </a:defRPr>
      </a:lvl5pPr>
      <a:lvl6pPr marL="1408810" algn="ctr" rtl="0" fontAlgn="base">
        <a:spcBef>
          <a:spcPct val="0"/>
        </a:spcBef>
        <a:spcAft>
          <a:spcPct val="0"/>
        </a:spcAft>
        <a:defRPr sz="13600">
          <a:solidFill>
            <a:schemeClr val="tx2"/>
          </a:solidFill>
          <a:latin typeface="Times New Roman" pitchFamily="18" charset="0"/>
        </a:defRPr>
      </a:lvl6pPr>
      <a:lvl7pPr marL="2817620" algn="ctr" rtl="0" fontAlgn="base">
        <a:spcBef>
          <a:spcPct val="0"/>
        </a:spcBef>
        <a:spcAft>
          <a:spcPct val="0"/>
        </a:spcAft>
        <a:defRPr sz="13600">
          <a:solidFill>
            <a:schemeClr val="tx2"/>
          </a:solidFill>
          <a:latin typeface="Times New Roman" pitchFamily="18" charset="0"/>
        </a:defRPr>
      </a:lvl7pPr>
      <a:lvl8pPr marL="4226430" algn="ctr" rtl="0" fontAlgn="base">
        <a:spcBef>
          <a:spcPct val="0"/>
        </a:spcBef>
        <a:spcAft>
          <a:spcPct val="0"/>
        </a:spcAft>
        <a:defRPr sz="13600">
          <a:solidFill>
            <a:schemeClr val="tx2"/>
          </a:solidFill>
          <a:latin typeface="Times New Roman" pitchFamily="18" charset="0"/>
        </a:defRPr>
      </a:lvl8pPr>
      <a:lvl9pPr marL="5635240" algn="ctr" rtl="0" fontAlgn="base">
        <a:spcBef>
          <a:spcPct val="0"/>
        </a:spcBef>
        <a:spcAft>
          <a:spcPct val="0"/>
        </a:spcAft>
        <a:defRPr sz="13600">
          <a:solidFill>
            <a:schemeClr val="tx2"/>
          </a:solidFill>
          <a:latin typeface="Times New Roman" pitchFamily="18" charset="0"/>
        </a:defRPr>
      </a:lvl9pPr>
    </p:titleStyle>
    <p:bodyStyle>
      <a:lvl1pPr marL="1056608" indent="-1056608" algn="l" rtl="0" eaLnBrk="0" fontAlgn="base" hangingPunct="0">
        <a:spcBef>
          <a:spcPct val="20000"/>
        </a:spcBef>
        <a:spcAft>
          <a:spcPct val="0"/>
        </a:spcAft>
        <a:buChar char="•"/>
        <a:defRPr sz="9900">
          <a:solidFill>
            <a:schemeClr val="tx1"/>
          </a:solidFill>
          <a:latin typeface="+mn-lt"/>
          <a:ea typeface="+mn-ea"/>
          <a:cs typeface="+mn-cs"/>
        </a:defRPr>
      </a:lvl1pPr>
      <a:lvl2pPr marL="2289316" indent="-880506" algn="l" rtl="0" eaLnBrk="0" fontAlgn="base" hangingPunct="0">
        <a:spcBef>
          <a:spcPct val="20000"/>
        </a:spcBef>
        <a:spcAft>
          <a:spcPct val="0"/>
        </a:spcAft>
        <a:buChar char="–"/>
        <a:defRPr sz="8600">
          <a:solidFill>
            <a:schemeClr val="tx1"/>
          </a:solidFill>
          <a:latin typeface="+mn-lt"/>
        </a:defRPr>
      </a:lvl2pPr>
      <a:lvl3pPr marL="3522023" indent="-704403" algn="l" rtl="0" eaLnBrk="0" fontAlgn="base" hangingPunct="0">
        <a:spcBef>
          <a:spcPct val="20000"/>
        </a:spcBef>
        <a:spcAft>
          <a:spcPct val="0"/>
        </a:spcAft>
        <a:buChar char="•"/>
        <a:defRPr sz="7400">
          <a:solidFill>
            <a:schemeClr val="tx1"/>
          </a:solidFill>
          <a:latin typeface="+mn-lt"/>
        </a:defRPr>
      </a:lvl3pPr>
      <a:lvl4pPr marL="4930833" indent="-704403" algn="l" rtl="0" eaLnBrk="0" fontAlgn="base" hangingPunct="0">
        <a:spcBef>
          <a:spcPct val="20000"/>
        </a:spcBef>
        <a:spcAft>
          <a:spcPct val="0"/>
        </a:spcAft>
        <a:buChar char="–"/>
        <a:defRPr sz="6200">
          <a:solidFill>
            <a:schemeClr val="tx1"/>
          </a:solidFill>
          <a:latin typeface="+mn-lt"/>
        </a:defRPr>
      </a:lvl4pPr>
      <a:lvl5pPr marL="6339643" indent="-704403" algn="l" rtl="0" eaLnBrk="0" fontAlgn="base" hangingPunct="0">
        <a:spcBef>
          <a:spcPct val="20000"/>
        </a:spcBef>
        <a:spcAft>
          <a:spcPct val="0"/>
        </a:spcAft>
        <a:buChar char="»"/>
        <a:defRPr sz="6200">
          <a:solidFill>
            <a:schemeClr val="tx1"/>
          </a:solidFill>
          <a:latin typeface="+mn-lt"/>
        </a:defRPr>
      </a:lvl5pPr>
      <a:lvl6pPr marL="7748453" indent="-704403" algn="l" rtl="0" fontAlgn="base">
        <a:spcBef>
          <a:spcPct val="20000"/>
        </a:spcBef>
        <a:spcAft>
          <a:spcPct val="0"/>
        </a:spcAft>
        <a:buChar char="»"/>
        <a:defRPr sz="6200">
          <a:solidFill>
            <a:schemeClr val="tx1"/>
          </a:solidFill>
          <a:latin typeface="+mn-lt"/>
        </a:defRPr>
      </a:lvl6pPr>
      <a:lvl7pPr marL="9157263" indent="-704403" algn="l" rtl="0" fontAlgn="base">
        <a:spcBef>
          <a:spcPct val="20000"/>
        </a:spcBef>
        <a:spcAft>
          <a:spcPct val="0"/>
        </a:spcAft>
        <a:buChar char="»"/>
        <a:defRPr sz="6200">
          <a:solidFill>
            <a:schemeClr val="tx1"/>
          </a:solidFill>
          <a:latin typeface="+mn-lt"/>
        </a:defRPr>
      </a:lvl7pPr>
      <a:lvl8pPr marL="10566073" indent="-704403" algn="l" rtl="0" fontAlgn="base">
        <a:spcBef>
          <a:spcPct val="20000"/>
        </a:spcBef>
        <a:spcAft>
          <a:spcPct val="0"/>
        </a:spcAft>
        <a:buChar char="»"/>
        <a:defRPr sz="6200">
          <a:solidFill>
            <a:schemeClr val="tx1"/>
          </a:solidFill>
          <a:latin typeface="+mn-lt"/>
        </a:defRPr>
      </a:lvl8pPr>
      <a:lvl9pPr marL="11974883" indent="-704403" algn="l" rtl="0" fontAlgn="base">
        <a:spcBef>
          <a:spcPct val="20000"/>
        </a:spcBef>
        <a:spcAft>
          <a:spcPct val="0"/>
        </a:spcAft>
        <a:buChar char="»"/>
        <a:defRPr sz="6200">
          <a:solidFill>
            <a:schemeClr val="tx1"/>
          </a:solidFill>
          <a:latin typeface="+mn-lt"/>
        </a:defRPr>
      </a:lvl9pPr>
    </p:bodyStyle>
    <p:otherStyle>
      <a:defPPr>
        <a:defRPr lang="en-US"/>
      </a:defPPr>
      <a:lvl1pPr marL="0" algn="l" defTabSz="2817620" rtl="0" eaLnBrk="1" latinLnBrk="0" hangingPunct="1">
        <a:defRPr sz="5500" kern="1200">
          <a:solidFill>
            <a:schemeClr val="tx1"/>
          </a:solidFill>
          <a:latin typeface="+mn-lt"/>
          <a:ea typeface="+mn-ea"/>
          <a:cs typeface="+mn-cs"/>
        </a:defRPr>
      </a:lvl1pPr>
      <a:lvl2pPr marL="1408810" algn="l" defTabSz="2817620" rtl="0" eaLnBrk="1" latinLnBrk="0" hangingPunct="1">
        <a:defRPr sz="5500" kern="1200">
          <a:solidFill>
            <a:schemeClr val="tx1"/>
          </a:solidFill>
          <a:latin typeface="+mn-lt"/>
          <a:ea typeface="+mn-ea"/>
          <a:cs typeface="+mn-cs"/>
        </a:defRPr>
      </a:lvl2pPr>
      <a:lvl3pPr marL="2817620" algn="l" defTabSz="2817620" rtl="0" eaLnBrk="1" latinLnBrk="0" hangingPunct="1">
        <a:defRPr sz="5500" kern="1200">
          <a:solidFill>
            <a:schemeClr val="tx1"/>
          </a:solidFill>
          <a:latin typeface="+mn-lt"/>
          <a:ea typeface="+mn-ea"/>
          <a:cs typeface="+mn-cs"/>
        </a:defRPr>
      </a:lvl3pPr>
      <a:lvl4pPr marL="4226430" algn="l" defTabSz="2817620" rtl="0" eaLnBrk="1" latinLnBrk="0" hangingPunct="1">
        <a:defRPr sz="5500" kern="1200">
          <a:solidFill>
            <a:schemeClr val="tx1"/>
          </a:solidFill>
          <a:latin typeface="+mn-lt"/>
          <a:ea typeface="+mn-ea"/>
          <a:cs typeface="+mn-cs"/>
        </a:defRPr>
      </a:lvl4pPr>
      <a:lvl5pPr marL="5635240" algn="l" defTabSz="2817620" rtl="0" eaLnBrk="1" latinLnBrk="0" hangingPunct="1">
        <a:defRPr sz="5500" kern="1200">
          <a:solidFill>
            <a:schemeClr val="tx1"/>
          </a:solidFill>
          <a:latin typeface="+mn-lt"/>
          <a:ea typeface="+mn-ea"/>
          <a:cs typeface="+mn-cs"/>
        </a:defRPr>
      </a:lvl5pPr>
      <a:lvl6pPr marL="7044050" algn="l" defTabSz="2817620" rtl="0" eaLnBrk="1" latinLnBrk="0" hangingPunct="1">
        <a:defRPr sz="5500" kern="1200">
          <a:solidFill>
            <a:schemeClr val="tx1"/>
          </a:solidFill>
          <a:latin typeface="+mn-lt"/>
          <a:ea typeface="+mn-ea"/>
          <a:cs typeface="+mn-cs"/>
        </a:defRPr>
      </a:lvl6pPr>
      <a:lvl7pPr marL="8452857" algn="l" defTabSz="2817620" rtl="0" eaLnBrk="1" latinLnBrk="0" hangingPunct="1">
        <a:defRPr sz="5500" kern="1200">
          <a:solidFill>
            <a:schemeClr val="tx1"/>
          </a:solidFill>
          <a:latin typeface="+mn-lt"/>
          <a:ea typeface="+mn-ea"/>
          <a:cs typeface="+mn-cs"/>
        </a:defRPr>
      </a:lvl7pPr>
      <a:lvl8pPr marL="9861670" algn="l" defTabSz="2817620" rtl="0" eaLnBrk="1" latinLnBrk="0" hangingPunct="1">
        <a:defRPr sz="5500" kern="1200">
          <a:solidFill>
            <a:schemeClr val="tx1"/>
          </a:solidFill>
          <a:latin typeface="+mn-lt"/>
          <a:ea typeface="+mn-ea"/>
          <a:cs typeface="+mn-cs"/>
        </a:defRPr>
      </a:lvl8pPr>
      <a:lvl9pPr marL="11270476" algn="l" defTabSz="2817620"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89DB"/>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089208" y="1622200"/>
            <a:ext cx="15372963" cy="1164543"/>
          </a:xfrm>
        </p:spPr>
        <p:txBody>
          <a:bodyPr/>
          <a:lstStyle/>
          <a:p>
            <a:pPr eaLnBrk="1" hangingPunct="1"/>
            <a:r>
              <a:rPr lang="en-GB" sz="2800" dirty="0">
                <a:latin typeface="Arial" charset="0"/>
              </a:rPr>
              <a:t> </a:t>
            </a:r>
          </a:p>
        </p:txBody>
      </p:sp>
      <p:sp>
        <p:nvSpPr>
          <p:cNvPr id="2051" name="Text Box 19"/>
          <p:cNvSpPr txBox="1">
            <a:spLocks noChangeArrowheads="1"/>
          </p:cNvSpPr>
          <p:nvPr/>
        </p:nvSpPr>
        <p:spPr bwMode="auto">
          <a:xfrm>
            <a:off x="16540117" y="3028000"/>
            <a:ext cx="866362" cy="66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1763" tIns="140881" rIns="281763" bIns="14088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2500" dirty="0"/>
          </a:p>
        </p:txBody>
      </p:sp>
      <p:sp>
        <p:nvSpPr>
          <p:cNvPr id="2055" name="Text Box 670"/>
          <p:cNvSpPr txBox="1">
            <a:spLocks noChangeArrowheads="1"/>
          </p:cNvSpPr>
          <p:nvPr/>
        </p:nvSpPr>
        <p:spPr bwMode="auto">
          <a:xfrm>
            <a:off x="5327443" y="349383"/>
            <a:ext cx="15828045" cy="194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1763" tIns="140881" rIns="281763" bIns="14088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5400" b="1" dirty="0"/>
              <a:t>Emma Kennedy, daa International, Marketing Intern</a:t>
            </a:r>
            <a:endParaRPr lang="en-IE" sz="5400" dirty="0"/>
          </a:p>
        </p:txBody>
      </p:sp>
      <p:sp>
        <p:nvSpPr>
          <p:cNvPr id="2058" name="Text Box 1338"/>
          <p:cNvSpPr txBox="1">
            <a:spLocks noChangeArrowheads="1"/>
          </p:cNvSpPr>
          <p:nvPr/>
        </p:nvSpPr>
        <p:spPr bwMode="auto">
          <a:xfrm>
            <a:off x="25040378" y="19895499"/>
            <a:ext cx="574275"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1763" tIns="140881" rIns="281763" bIns="14088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2500" dirty="0">
              <a:latin typeface="Arial" charset="0"/>
            </a:endParaRPr>
          </a:p>
        </p:txBody>
      </p:sp>
      <p:sp>
        <p:nvSpPr>
          <p:cNvPr id="2084" name="Rectangle 10"/>
          <p:cNvSpPr>
            <a:spLocks noChangeArrowheads="1"/>
          </p:cNvSpPr>
          <p:nvPr/>
        </p:nvSpPr>
        <p:spPr bwMode="auto">
          <a:xfrm>
            <a:off x="3173704" y="3930689"/>
            <a:ext cx="4678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a:r>
              <a:rPr lang="en-GB" sz="3100" b="1" dirty="0">
                <a:latin typeface="Arial Rounded MT Bold" pitchFamily="34" charset="0"/>
                <a:cs typeface="Times New Roman" pitchFamily="18" charset="0"/>
              </a:rPr>
              <a:t>About daa International</a:t>
            </a:r>
          </a:p>
        </p:txBody>
      </p:sp>
      <p:sp>
        <p:nvSpPr>
          <p:cNvPr id="2085" name="AutoShape 234"/>
          <p:cNvSpPr>
            <a:spLocks noChangeArrowheads="1"/>
          </p:cNvSpPr>
          <p:nvPr/>
        </p:nvSpPr>
        <p:spPr bwMode="auto">
          <a:xfrm>
            <a:off x="520395" y="3570553"/>
            <a:ext cx="9852563" cy="10290599"/>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cxnSp>
        <p:nvCxnSpPr>
          <p:cNvPr id="12" name="Straight Connector 11"/>
          <p:cNvCxnSpPr/>
          <p:nvPr/>
        </p:nvCxnSpPr>
        <p:spPr>
          <a:xfrm flipV="1">
            <a:off x="836666" y="3087702"/>
            <a:ext cx="19713481" cy="0"/>
          </a:xfrm>
          <a:prstGeom prst="line">
            <a:avLst/>
          </a:prstGeom>
          <a:ln>
            <a:solidFill>
              <a:srgbClr val="FF9900"/>
            </a:solidFill>
          </a:ln>
        </p:spPr>
        <p:style>
          <a:lnRef idx="3">
            <a:schemeClr val="accent6"/>
          </a:lnRef>
          <a:fillRef idx="0">
            <a:schemeClr val="accent6"/>
          </a:fillRef>
          <a:effectRef idx="2">
            <a:schemeClr val="accent6"/>
          </a:effectRef>
          <a:fontRef idx="minor">
            <a:schemeClr val="tx1"/>
          </a:fontRef>
        </p:style>
      </p:cxnSp>
      <p:sp>
        <p:nvSpPr>
          <p:cNvPr id="2060" name="Rectangle 2708"/>
          <p:cNvSpPr>
            <a:spLocks noChangeArrowheads="1"/>
          </p:cNvSpPr>
          <p:nvPr/>
        </p:nvSpPr>
        <p:spPr bwMode="auto">
          <a:xfrm>
            <a:off x="16329713" y="8419877"/>
            <a:ext cx="3896159" cy="392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1818" tIns="140909" rIns="281818" bIns="140909"/>
          <a:lstStyle/>
          <a:p>
            <a:endParaRPr lang="en-IE" dirty="0"/>
          </a:p>
        </p:txBody>
      </p:sp>
      <p:sp>
        <p:nvSpPr>
          <p:cNvPr id="117" name="Text Box 271"/>
          <p:cNvSpPr txBox="1">
            <a:spLocks noChangeArrowheads="1"/>
          </p:cNvSpPr>
          <p:nvPr/>
        </p:nvSpPr>
        <p:spPr bwMode="auto">
          <a:xfrm>
            <a:off x="15065830" y="4532367"/>
            <a:ext cx="4756248" cy="29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71" tIns="9235" rIns="18471" bIns="9235">
            <a:spAutoFit/>
          </a:bodyPr>
          <a:lstStyle>
            <a:lvl1pPr defTabSz="152400" eaLnBrk="0" hangingPunct="0">
              <a:defRPr sz="2400">
                <a:solidFill>
                  <a:schemeClr val="tx1"/>
                </a:solidFill>
                <a:latin typeface="Times New Roman" pitchFamily="18" charset="0"/>
              </a:defRPr>
            </a:lvl1pPr>
            <a:lvl2pPr marL="742950" indent="-285750" defTabSz="152400" eaLnBrk="0" hangingPunct="0">
              <a:defRPr sz="2400">
                <a:solidFill>
                  <a:schemeClr val="tx1"/>
                </a:solidFill>
                <a:latin typeface="Times New Roman" pitchFamily="18" charset="0"/>
              </a:defRPr>
            </a:lvl2pPr>
            <a:lvl3pPr marL="1143000" indent="-228600" defTabSz="152400" eaLnBrk="0" hangingPunct="0">
              <a:defRPr sz="2400">
                <a:solidFill>
                  <a:schemeClr val="tx1"/>
                </a:solidFill>
                <a:latin typeface="Times New Roman" pitchFamily="18" charset="0"/>
              </a:defRPr>
            </a:lvl3pPr>
            <a:lvl4pPr marL="1600200" indent="-228600" defTabSz="152400" eaLnBrk="0" hangingPunct="0">
              <a:defRPr sz="2400">
                <a:solidFill>
                  <a:schemeClr val="tx1"/>
                </a:solidFill>
                <a:latin typeface="Times New Roman" pitchFamily="18" charset="0"/>
              </a:defRPr>
            </a:lvl4pPr>
            <a:lvl5pPr marL="2057400" indent="-228600" defTabSz="152400" eaLnBrk="0" hangingPunct="0">
              <a:defRPr sz="2400">
                <a:solidFill>
                  <a:schemeClr val="tx1"/>
                </a:solidFill>
                <a:latin typeface="Times New Roman" pitchFamily="18" charset="0"/>
              </a:defRPr>
            </a:lvl5pPr>
            <a:lvl6pPr marL="2514600" indent="-228600" defTabSz="152400" eaLnBrk="0" fontAlgn="base" hangingPunct="0">
              <a:spcBef>
                <a:spcPct val="0"/>
              </a:spcBef>
              <a:spcAft>
                <a:spcPct val="0"/>
              </a:spcAft>
              <a:defRPr sz="2400">
                <a:solidFill>
                  <a:schemeClr val="tx1"/>
                </a:solidFill>
                <a:latin typeface="Times New Roman" pitchFamily="18" charset="0"/>
              </a:defRPr>
            </a:lvl6pPr>
            <a:lvl7pPr marL="2971800" indent="-228600" defTabSz="152400" eaLnBrk="0" fontAlgn="base" hangingPunct="0">
              <a:spcBef>
                <a:spcPct val="0"/>
              </a:spcBef>
              <a:spcAft>
                <a:spcPct val="0"/>
              </a:spcAft>
              <a:defRPr sz="2400">
                <a:solidFill>
                  <a:schemeClr val="tx1"/>
                </a:solidFill>
                <a:latin typeface="Times New Roman" pitchFamily="18" charset="0"/>
              </a:defRPr>
            </a:lvl7pPr>
            <a:lvl8pPr marL="3429000" indent="-228600" defTabSz="152400" eaLnBrk="0" fontAlgn="base" hangingPunct="0">
              <a:spcBef>
                <a:spcPct val="0"/>
              </a:spcBef>
              <a:spcAft>
                <a:spcPct val="0"/>
              </a:spcAft>
              <a:defRPr sz="2400">
                <a:solidFill>
                  <a:schemeClr val="tx1"/>
                </a:solidFill>
                <a:latin typeface="Times New Roman" pitchFamily="18" charset="0"/>
              </a:defRPr>
            </a:lvl8pPr>
            <a:lvl9pPr marL="3886200" indent="-228600" defTabSz="152400" eaLnBrk="0" fontAlgn="base" hangingPunct="0">
              <a:spcBef>
                <a:spcPct val="0"/>
              </a:spcBef>
              <a:spcAft>
                <a:spcPct val="0"/>
              </a:spcAft>
              <a:defRPr sz="2400">
                <a:solidFill>
                  <a:schemeClr val="tx1"/>
                </a:solidFill>
                <a:latin typeface="Times New Roman" pitchFamily="18" charset="0"/>
              </a:defRPr>
            </a:lvl9pPr>
          </a:lstStyle>
          <a:p>
            <a:r>
              <a:rPr lang="en-IE" sz="1800" b="1" dirty="0"/>
              <a:t>	</a:t>
            </a:r>
            <a:endParaRPr lang="en-IE" sz="1600" dirty="0"/>
          </a:p>
        </p:txBody>
      </p:sp>
      <p:sp>
        <p:nvSpPr>
          <p:cNvPr id="22" name="AutoShape 2" descr="data:image/jpeg;base64,/9j/4AAQSkZJRgABAQAAAQABAAD/2wCEAAkGBwgHBgkIBwgKCgkLDRYPDQwMDRsUFRAWIB0iIiAdHx8kKDQsJCYxJx8fLT0tMTU3Ojo6Iys/RD84QzQ5OjcBCgoKDQwNGg8PGjclHyU3Nzc3Nzc3Nzc3Nzc3Nzc3Nzc3Nzc3Nzc3Nzc3Nzc3Nzc3Nzc3Nzc3Nzc3Nzc3Nzc3N//AABEIADsAnwMBEQACEQEDEQH/xAAbAAEAAgMBAQAAAAAAAAAAAAAABAUDBgcBAv/EADwQAAEDAwICBwUFBgcAAAAAAAECAwQABREGEiExBxMUIkFRYRUycYGRIyehsbIzQnN0hMEWFzY3U2KC/8QAGgEBAAMBAQEAAAAAAAAAAAAAAAECBAMGBf/EAC0RAAICAQQBAQYGAwAAAAAAAAABAhEDBBIhMVFBEzIzYaHBBRQiQoGRRFJx/9oADAMBAAIRAxEAPwDuNAKAUAoBQCgFAKAUAoBQCgFAKA8PKgKu5X232x5DUx7atYyAlOcfHFZs2rxYWozZpw6PNni5QXRYNLS4hK0HKVAEGu8XfK6MzW1tPtGWrAUAoBQCgFAKAUAoBQCgFAKAUAoBQHhoDVLYqanUj5kXNlxg7sNCSDnywnPDFfLxe0WpblkTj4v7H1c3snpYqGNqXmvv8yt1Q/Z509KxLfLiRsX1LW9J4+BJAz9ay66WnyZL3c/JWatBHVYsdKK58ui2N4iu2RaLNMbaeaQlKe0EJIHz4ZxWz8zCWFrBKmvJiWlnHOnmjcX/AKlxZXHnbcwuS6y69t+0W0QUk/KteByeNOTTfyMWojFZWoppfMsK7nIUAoBQCgFAKAUAoBQCgFAKAUAoDX9ZyXY9nV1CtpcWEE+h8Kw/iORww8G/8NxxnnW70OddX3EqKTsPI7cA+eDXndiq6PS71dWfbTTzyyhhlbpCd2G0bsD1q0Yyl7qsiU1H33RlgQX58pEeOje4o97I7qf+xNTjwyyz2xXJTNmjhhuk+DpNitDFnhhhgErUcuOHms+del02njghtR5fVaqepnul/BaVoM4oBQCgFAKAUAoBQCgFAKAUAoAeVAQrhb41wbQ3Lb6xCV79pPDNcsuKGRVPo6Yss8TuHZVaqtj1whxo0JtHddGeIAQMVl12CWWChDya/wAP1EcM3LJ4JtktMe0xQ2yCpw/tHDzUa7abTR08dq78nHVamWonul/RKiwY0NTqozKW1Oq3LKeajXWGKGO3Fcs45Ms8lKT66I0692+DdINtlyQ3LmkiO3tPfxzrsoSatHO6LSqkigK6+Tza7NOuCGuuMZhbvV7tu7AzjPhVoq2kGc/X0jagXaG79H0kTZkp+2cVL7/qpIA90eZH0rT+Whv9m5c/8Kbn4Lu967aYiWn2HBVc592TviRtwbwkcyo8cYJx9fI1zhgbb3OkuyXIw2vW0/tNxt1/s6YV0iRTJbbbe3ofQATwVjgeHr40lgSSlF2ugpEWxa/vN8VCehaUf9nOACRLU93W1Yydvd7wHnVp6eMLuXPoQpWRofSLf7tZDdrTpTfEYTukrdld3h4N8Mq4c+HD1qZaeEZbZS+gUmz6f6Rb0bV7dg6Y32NGN7z0kBxQ8SlIzwzRaeCltcuRudWXWoddRrXGt4gwX7jcLggLjQmuCiOHEnBxz8jXPHgc7vhL1JciHZtc3WRc5NtvWnxbpTMVUgJ7V1mQByICf7/KrZMMYq4yv+Apc8kCL0g6hutmF2s2lEuxGUbn1uy9uT4hsYyoDzq0tPCEtrkFJvotZ3SCwiwWufboDkybdCExoQXtOfHKscAPPFUWB7mm+id3Fnlp1lcxc37TqSzot88R1SGOqf6xDqUjJGccDR4Y1ui7I3eSsi9IOoLvaV3Gx6UDjEfJlKelBIJHEhvgCrHnj5VeWnxxlUpfQhSsrNa6wuV30xarhaIb8aI+4hapbcvaUOhWOqwMEg+fKrY8SjNxkyHKzoel593uVvU5fLMbU+le1LZkJe3owDuynlxJ4elZsijF/pdl0c/umoNTs9JREWzPvOIjKS1bvaADb7YP7XPup+BGa0rHjeHv6epW3ZsNz1jfFXkWaw6fbk3BuMh+UJEkJSzu/dyB3seea5Rww275PgnczWNX3S7I1Bo24z7KW7oFvhNvbeDhWvO1I3csEYOfDNd8UY7Jxvghvk2Wya2uH+KGtP6ps6LbLkJ3RVtP9YhfPgeHjtOD5jHOuMsK2b4Ssnd5N+rOWKTWv+kbz/JO/oNXxfERD6OaxNX2OF0SC2LnR13FUJbHZU+/uVkcR881reGTz3XHkomtpUXWzuWdvR716kzrfDXFUy9Lina7HUVFQG7BwSD5eBq8Z73PZy/BFdF/Dtmlu0T5Vr1ZcLvcGbe+dr0lLydhSQcqCBjnyzXNyy1UopK0X48my9F3+2lv/gL/ADNctR8ZiPulF0cn7npn8J79NdNR8dCPRiQfuD/oz+dT/lEftIrc+LYdZ6euV2WGYT9rS22+4MIQRzH4im1zxyjHux6pkgXm33rpDub9qlNSGUWlaCtviCQDyPjUbJRwq16i+S26Pz90Sf5Zz8q55/jkro0F2JjTOi7nJflRrc0lbEiVEOHGCo8FA/u8sZ9a1xf65xXbZV+htNptekl3VMi3avud4uLMZ5Tbb8lLw27CDk7MgceWRWeUstVKKSJ48lp0XH7rVkHwlfmqo1Px/wChH3TTRj/Jm2O5BQi5laiOWOtNd5K9RJfL7Ff2nY7FerZeofW2mYxLbbwhamlZ2nAOD9awTjKL5R0TNH1FcIdn6XoE26SG4kU21SQ86dqck+J+taIR3ad15IfvHusWNGXW4e0VamFqu7bCVIkR5QQpaCMpyk+8Dw4DiaYnlitu20Q6fJqUS/vPztDXXUM0BLT8lPa3cJK2gdqVH08M/OtHs+JxiufBHJf3e4xNYdJunG7C8JbNt+2lSWeKAMhWM/FIH/o+RrlCLxYZb+LD5fB1usR0KzUMJy5WK4QWFoS7JjraSpfu5Ixxq0HUkwym0jo+DZ7Rb258GC9coyNqpKWgpSjnnuIzXTJlc5OuiqVGySYzEplTEppDrSvebcTuB+tcU66LEOFYrRb0uJhW2IwHRtcDbKU7h5H0qznJ9siiZHisRY6Y8ZlpppIwltCcJA+Aqrd9kmNiBCjxTFjxGGo5BBabbASc8+Ao23ywPZ8HsfYxEj9m/wCHqhs+nKlu7B8SrVb5sVMWXBjvR0e60tsFKfgPCpUmnaB4xaLdHIMeBGbIRsBQ2kd3y5cqOTfbIozMw4rEbszEdptgDb1SUAJx8KNt9kniYENMPsaIrCY2MFnqxs+nKot3YI0Gw2i3qWqFbYcdSxhRbZCcj1qznJ9sikSo0KLFjliNGaaZOctIQAk558BVW2+yTGm2wUw1QkxI6YqveZDYCCD5iptrkC22yBa21NW2IxFbUrcpLKAkE+uKSlKXLZFHlytNtuiEouUGNKQk5SHmwrB9M0UmuiSNI03Y5SkLkWiE6pACQVMJJAHKre0l5IpEiZZ7ZOYRHmwIr7KBhCHGkkJHoMVVSad2TR9262QbWz1NthsRWic7GUBI/CkpOT5YJtQBQCgFAKAUAoBQCgFAKAUAoBQCgFAKAUAoBQCgP//Z"/>
          <p:cNvSpPr>
            <a:spLocks noChangeAspect="1" noChangeArrowheads="1"/>
          </p:cNvSpPr>
          <p:nvPr/>
        </p:nvSpPr>
        <p:spPr bwMode="auto">
          <a:xfrm>
            <a:off x="63500" y="-136525"/>
            <a:ext cx="1514475" cy="561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30" name="Rectangle 29"/>
          <p:cNvSpPr/>
          <p:nvPr/>
        </p:nvSpPr>
        <p:spPr>
          <a:xfrm>
            <a:off x="11383407" y="15638708"/>
            <a:ext cx="8650279" cy="2062103"/>
          </a:xfrm>
          <a:prstGeom prst="rect">
            <a:avLst/>
          </a:prstGeom>
        </p:spPr>
        <p:txBody>
          <a:bodyPr wrap="square">
            <a:spAutoFit/>
          </a:bodyPr>
          <a:lstStyle/>
          <a:p>
            <a:pPr marL="285750" indent="-285750">
              <a:buFont typeface="Arial" panose="020B0604020202020204" pitchFamily="34" charset="0"/>
              <a:buChar char="•"/>
            </a:pPr>
            <a:r>
              <a:rPr lang="en-IE" sz="1600" dirty="0">
                <a:latin typeface="+mn-lt"/>
              </a:rPr>
              <a:t>Internal Roadshows ( we gave all departments in daa an overview of daa International and current projects we are working on)</a:t>
            </a:r>
          </a:p>
          <a:p>
            <a:pPr marL="285750" indent="-285750">
              <a:buFont typeface="Arial" panose="020B0604020202020204" pitchFamily="34" charset="0"/>
              <a:buChar char="•"/>
            </a:pPr>
            <a:r>
              <a:rPr lang="en-IE" sz="1600" dirty="0">
                <a:latin typeface="+mn-lt"/>
              </a:rPr>
              <a:t>The Taste of Dublin Airport Event in Smock Alley Theatre</a:t>
            </a:r>
          </a:p>
          <a:p>
            <a:pPr marL="285750" indent="-285750">
              <a:buFont typeface="Arial" panose="020B0604020202020204" pitchFamily="34" charset="0"/>
              <a:buChar char="•"/>
            </a:pPr>
            <a:r>
              <a:rPr lang="en-IE" sz="1600" dirty="0">
                <a:latin typeface="+mn-lt"/>
              </a:rPr>
              <a:t>Future Leaders Closing Ceremony in the Radisson Blu Hotel, Dublin Airport</a:t>
            </a:r>
          </a:p>
          <a:p>
            <a:pPr marL="285750" indent="-285750">
              <a:buFont typeface="Arial" panose="020B0604020202020204" pitchFamily="34" charset="0"/>
              <a:buChar char="•"/>
            </a:pPr>
            <a:r>
              <a:rPr lang="en-IE" sz="1600" dirty="0">
                <a:latin typeface="+mn-lt"/>
              </a:rPr>
              <a:t>Thank you events for people who have helped in any way with daa International the past year, Dublin- The Maldron Hotel, Dublin Airport. </a:t>
            </a:r>
          </a:p>
          <a:p>
            <a:r>
              <a:rPr lang="en-IE" sz="1600" dirty="0">
                <a:latin typeface="+mn-lt"/>
              </a:rPr>
              <a:t>    Cork- Cork Airport VIP Suite. </a:t>
            </a:r>
          </a:p>
          <a:p>
            <a:pPr marL="285750" indent="-285750">
              <a:buFont typeface="Arial" panose="020B0604020202020204" pitchFamily="34" charset="0"/>
              <a:buChar char="•"/>
            </a:pPr>
            <a:endParaRPr lang="en-IE" sz="1600" dirty="0">
              <a:latin typeface="Lucida Sans" panose="020B0602030504020204" pitchFamily="34" charset="0"/>
            </a:endParaRPr>
          </a:p>
        </p:txBody>
      </p:sp>
      <p:sp>
        <p:nvSpPr>
          <p:cNvPr id="7" name="TextBox 6"/>
          <p:cNvSpPr txBox="1"/>
          <p:nvPr/>
        </p:nvSpPr>
        <p:spPr>
          <a:xfrm>
            <a:off x="1165809" y="4754916"/>
            <a:ext cx="4230015" cy="8114081"/>
          </a:xfrm>
          <a:prstGeom prst="rect">
            <a:avLst/>
          </a:prstGeom>
          <a:noFill/>
        </p:spPr>
        <p:txBody>
          <a:bodyPr wrap="square" rtlCol="0">
            <a:spAutoFit/>
          </a:bodyPr>
          <a:lstStyle/>
          <a:p>
            <a:pPr>
              <a:lnSpc>
                <a:spcPct val="107000"/>
              </a:lnSpc>
              <a:spcAft>
                <a:spcPts val="800"/>
              </a:spcAft>
            </a:pPr>
            <a:r>
              <a:rPr lang="en-IE" sz="1400" dirty="0">
                <a:latin typeface="+mn-lt"/>
                <a:ea typeface="Calibri" panose="020F0502020204030204" pitchFamily="34" charset="0"/>
                <a:cs typeface="Times New Roman" panose="02020603050405020304" pitchFamily="18" charset="0"/>
              </a:rPr>
              <a:t>daa International is a wholly owned subsidiary of the Irish multinational daa, which is a global airports and travel retail group, with businesses in 13 countries including Ireland, Cyprus, Germany, India, and New Zealand. </a:t>
            </a:r>
            <a:endParaRPr lang="en-GB" sz="14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IE" sz="1400" dirty="0">
                <a:latin typeface="+mn-lt"/>
                <a:ea typeface="Calibri" panose="020F0502020204030204" pitchFamily="34" charset="0"/>
                <a:cs typeface="Times New Roman" panose="02020603050405020304" pitchFamily="18" charset="0"/>
              </a:rPr>
              <a:t> </a:t>
            </a:r>
            <a:endParaRPr lang="en-GB" sz="14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IE" sz="1400" dirty="0">
                <a:latin typeface="+mn-lt"/>
                <a:ea typeface="Calibri" panose="020F0502020204030204" pitchFamily="34" charset="0"/>
                <a:cs typeface="Times New Roman" panose="02020603050405020304" pitchFamily="18" charset="0"/>
              </a:rPr>
              <a:t>daa International provides management services, strategic advice, and operational support to its clients and can draw on the skills and experience of the wider daa Group as required. It currently operates in Saudi Arabia, and the Philippines and has also won contracts in Oman, Bahrain and the United States. </a:t>
            </a:r>
            <a:endParaRPr lang="en-GB" sz="1400" dirty="0">
              <a:latin typeface="+mn-lt"/>
              <a:ea typeface="Calibri" panose="020F0502020204030204" pitchFamily="34" charset="0"/>
              <a:cs typeface="Times New Roman" panose="02020603050405020304" pitchFamily="18" charset="0"/>
            </a:endParaRPr>
          </a:p>
          <a:p>
            <a:pPr algn="just">
              <a:lnSpc>
                <a:spcPct val="150000"/>
              </a:lnSpc>
            </a:pPr>
            <a:endParaRPr lang="en-IE" sz="1400" dirty="0">
              <a:latin typeface="Lucida Sans" panose="020B0602030504020204" pitchFamily="34" charset="0"/>
            </a:endParaRPr>
          </a:p>
          <a:p>
            <a:pPr algn="just">
              <a:lnSpc>
                <a:spcPct val="150000"/>
              </a:lnSpc>
            </a:pPr>
            <a:endParaRPr lang="en-IE" sz="1400" dirty="0">
              <a:latin typeface="Lucida Sans" panose="020B0602030504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mn-lt"/>
            </a:endParaRPr>
          </a:p>
          <a:p>
            <a:pPr>
              <a:lnSpc>
                <a:spcPct val="107000"/>
              </a:lnSpc>
              <a:spcAft>
                <a:spcPts val="800"/>
              </a:spcAft>
            </a:pPr>
            <a:r>
              <a:rPr lang="en-IE" sz="1400" dirty="0">
                <a:latin typeface="+mn-lt"/>
                <a:ea typeface="Calibri" panose="020F0502020204030204" pitchFamily="34" charset="0"/>
                <a:cs typeface="Times New Roman" panose="02020603050405020304" pitchFamily="18" charset="0"/>
              </a:rPr>
              <a:t>In Saudi Arabia, daa International has a management contract for Terminal 5 at KKIA Airport in Riyadh and runs the terminal on behalf of the state-owned Riyadh Airport Company. T5 is a domestic terminal that welcomed 14.7 million passengers last year. It is one of three terminals currently in operation at KKIA, which had total passenger numbers of 26 million in 2018.</a:t>
            </a:r>
            <a:endParaRPr lang="en-GB" sz="1400" dirty="0">
              <a:latin typeface="+mn-lt"/>
              <a:ea typeface="Calibri" panose="020F0502020204030204" pitchFamily="34" charset="0"/>
              <a:cs typeface="Times New Roman" panose="02020603050405020304" pitchFamily="18" charset="0"/>
            </a:endParaRPr>
          </a:p>
          <a:p>
            <a:pPr algn="just"/>
            <a:endParaRPr lang="en-IE" sz="1400" dirty="0">
              <a:latin typeface="Lucida Sans" panose="020B0602040502020204" pitchFamily="34" charset="0"/>
            </a:endParaRPr>
          </a:p>
        </p:txBody>
      </p:sp>
      <p:sp>
        <p:nvSpPr>
          <p:cNvPr id="59" name="TextBox 58"/>
          <p:cNvSpPr txBox="1"/>
          <p:nvPr/>
        </p:nvSpPr>
        <p:spPr>
          <a:xfrm>
            <a:off x="5737229" y="4754916"/>
            <a:ext cx="4230000" cy="8204490"/>
          </a:xfrm>
          <a:prstGeom prst="rect">
            <a:avLst/>
          </a:prstGeom>
          <a:noFill/>
        </p:spPr>
        <p:txBody>
          <a:bodyPr wrap="square" rtlCol="0">
            <a:spAutoFit/>
          </a:bodyPr>
          <a:lstStyle/>
          <a:p>
            <a:pPr>
              <a:lnSpc>
                <a:spcPct val="107000"/>
              </a:lnSpc>
              <a:spcAft>
                <a:spcPts val="800"/>
              </a:spcAft>
            </a:pPr>
            <a:r>
              <a:rPr lang="en-IE" sz="1400" dirty="0">
                <a:latin typeface="+mn-lt"/>
                <a:ea typeface="Calibri" panose="020F0502020204030204" pitchFamily="34" charset="0"/>
                <a:cs typeface="Times New Roman" panose="02020603050405020304" pitchFamily="18" charset="0"/>
              </a:rPr>
              <a:t>In the Philippines, daa International is advising Aboitiz InfraCapital, which has signed an agreement, similar to preferred bidder status, to upgrade, expand and operate two regional airports, at Bohol-Panglao and Laguindingan. </a:t>
            </a:r>
            <a:endParaRPr lang="en-GB" sz="1400" dirty="0">
              <a:latin typeface="+mn-lt"/>
              <a:ea typeface="Calibri" panose="020F0502020204030204" pitchFamily="34" charset="0"/>
              <a:cs typeface="Times New Roman" panose="02020603050405020304" pitchFamily="18" charset="0"/>
            </a:endParaRPr>
          </a:p>
          <a:p>
            <a:pPr algn="just"/>
            <a:endParaRPr lang="en-IE" sz="1400" dirty="0">
              <a:latin typeface="+mn-lt"/>
            </a:endParaRPr>
          </a:p>
          <a:p>
            <a:pPr algn="just"/>
            <a:endParaRPr lang="en-IE" sz="1400" dirty="0">
              <a:latin typeface="+mn-lt"/>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endParaRPr lang="en-IE" sz="1400" dirty="0">
              <a:latin typeface="Lucida Sans" panose="020B0602040502020204" pitchFamily="34" charset="0"/>
            </a:endParaRPr>
          </a:p>
          <a:p>
            <a:pPr algn="just">
              <a:lnSpc>
                <a:spcPct val="107000"/>
              </a:lnSpc>
              <a:spcAft>
                <a:spcPts val="800"/>
              </a:spcAft>
            </a:pPr>
            <a:r>
              <a:rPr lang="en-IE" sz="1400" b="1" dirty="0">
                <a:latin typeface="+mn-lt"/>
                <a:ea typeface="Calibri" panose="020F0502020204030204" pitchFamily="34" charset="0"/>
                <a:cs typeface="Calibri" panose="020F0502020204030204" pitchFamily="34" charset="0"/>
              </a:rPr>
              <a:t>daa International</a:t>
            </a:r>
            <a:r>
              <a:rPr lang="en-IE" sz="1400" dirty="0">
                <a:latin typeface="+mn-lt"/>
                <a:ea typeface="Calibri" panose="020F0502020204030204" pitchFamily="34" charset="0"/>
                <a:cs typeface="Calibri" panose="020F0502020204030204" pitchFamily="34" charset="0"/>
              </a:rPr>
              <a:t> is part of the daa Group which is wholly-owned by the Irish state and operates to a commercial mandate. During the last 12 months, the consultancy and airport management services of daa International have been deployed in Oman, the Philippines, Bahrain, Singapore and the UK.  daa International also manages Terminal 5 at King Khalid International Airport in Riyadh, Saudi Arabia. </a:t>
            </a:r>
            <a:endParaRPr lang="en-GB" sz="1400" dirty="0">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IE" sz="1400" dirty="0">
                <a:latin typeface="Lucida Sans" panose="020B0602030504020204" pitchFamily="34" charset="0"/>
                <a:ea typeface="Calibri" panose="020F0502020204030204" pitchFamily="34" charset="0"/>
                <a:cs typeface="Calibri" panose="020F0502020204030204" pitchFamily="34" charset="0"/>
              </a:rPr>
              <a:t> </a:t>
            </a:r>
            <a:endParaRPr lang="en-GB" sz="1400" dirty="0">
              <a:latin typeface="Lucida Sans" panose="020B0602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1400" dirty="0">
                <a:latin typeface="+mn-lt"/>
                <a:ea typeface="Calibri" panose="020F0502020204030204" pitchFamily="34" charset="0"/>
                <a:cs typeface="Calibri" panose="020F0502020204030204" pitchFamily="34" charset="0"/>
              </a:rPr>
              <a:t>daa International leverages the experience and expertise of over 75 years of airport ownership and management to add value to its global clients. daa International offers advisory and consultancy services, full managed terminal and airport solutions as well as airport investments. daa Group is in the unique position that it manages all aspects of airport operations, including all aeronautical and non-aeronautical revenue streams. daa has extensive experience of growing, developing and optimising revenue from non-aviation activities in different global markets. </a:t>
            </a:r>
            <a:endParaRPr lang="en-GB" sz="1400" dirty="0">
              <a:latin typeface="+mn-lt"/>
              <a:ea typeface="Calibri" panose="020F0502020204030204" pitchFamily="34" charset="0"/>
              <a:cs typeface="Times New Roman" panose="02020603050405020304" pitchFamily="18" charset="0"/>
            </a:endParaRPr>
          </a:p>
          <a:p>
            <a:pPr algn="just"/>
            <a:endParaRPr lang="en-IE" sz="1400" dirty="0">
              <a:latin typeface="Lucida Sans" panose="020B0602040502020204" pitchFamily="34" charset="0"/>
            </a:endParaRPr>
          </a:p>
        </p:txBody>
      </p:sp>
      <p:sp>
        <p:nvSpPr>
          <p:cNvPr id="8" name="AutoShape 2" descr="data:image/jpeg;base64,/9j/4AAQSkZJRgABAQAAAQABAAD/2wCEAAkGBxASEhQUEhMVFhUUFRUUGBgYFRoXHBsUFRYWFhkYGBoYHCggGxslHBkWITEhJSorLjEuFx8zODMuOCgtLisBCgoKDg0OGxAQGy8lICQsLC00OCwsLTQsLywsLC8tLC8wLCwsMCwsLywyLC8sNCwsLCwvNCwsLDQsLC0sLCwsNP/AABEIAKEBOAMBEQACEQEDEQH/xAAcAAABBQEBAQAAAAAAAAAAAAAAAQMEBQYCCAf/xABFEAACAQMCAwMHCQcCBQUBAAABAgMABBESIQUTMQZBURciUmFxk9EUFSMyM1SRsdMHQlNzgaGyYnIkNIKSwUOio+Hig//EABoBAQADAQEBAAAAAAAAAAAAAAABAgMEBQb/xAA5EQACAgECAwUHBAAEBwEAAAAAAQIRAwQhEjFRE0FhcaEFIoGRwdHwFDKx4SMkQpIVFlJigqLxBv/aAAwDAQACEQMRAD8A+IKhNAGn2fjQCYoBMUAYoAxQBQBQCUAUAUAUAUAUAUAUAUAUAUAUAUAUAtAFAa/gH7NeJXkCXECRmOTVpJlVT5rFDsTnqpoCef2PcY/hxe/T40Ankg4v6EXv0+NAdr+xvjJ6Rxe+T40B15GONfwovfJ8aAPIvxr+FF75PjQB5F+NfwovfJ8aAPIvxr+FF75PjQEGP9l3EzO0GiMSrjzWlVdQK6soTs+3XGcYNAOX/wCynikIHMWIFiAq85SzEkKAqjc7kD+tAS/Ivxr+FF75PjQB5F+NfwovfJ8aATyL8a/hRe+T40AeRfjX8KL3yfGgF8i/Gv4UXvk+NAZ/sbbq1xDkAjmx9f8AetAesH4VajrBF7pfhQHHzZafd4vdJ8KAPmu0+7w+6T4UAfNdn93h90nwoA+arP7vD7pPhQB81Wf3eH3SfCgD5qs/u8Puk+FAHzVZ/d4fdJ8KAPmqz+7w+6T4UAfNVn93h90nwoBfmmz+7w+6T4UAnzTZ/d4fdJ8KAPmmz+7w+6T4UAvzTafd4fdJ8KAPmm0+7w+6T4UAfNNp93h90nwoA+abT7vD7pPhQB802n3eH3SfCgD5ptPu8Puk+FAHzTafd4fdJ8KAPmm0+7w+6T4UAfNNp93h90nwoA+abT7vD7pPhQEmGKJAFRFVR0AUAb79BQHWE9EfgKAAiH90fgKAhO+JWA6AD8qAlq9AOqaArOOcXaDSFiaRnz0xgAeonU5/0qCfZQEawuruZSwflnPSS0ZP/a0uf71NFbFk4U8rOZyh1IigxqyMHjZmRxljpZSxwQT1pQsiRcNuhMjEo5VMtM+2qdjgFYl30omoKuoAcxjud6ULOr6+jWTlPcO8u2VEghVcjIzow2SNwvnNjfGN6DcLXlh1ZpboaTnSEutB9TGQHV7dvZUEl3b8TgdtKSoW9HUNX/b1oSS6AWgPI/YgfTwfzY/81oD1ncd1AM0AUAUAooAoAoBaAKAKAWgCgCgAUAtAFAFAFAFAFAFAIaAKAKAKA6i60BVXTYnb2L+VAS4moBOJXhiiZ1AL9EUkgM56DYEn2AE7bCgM7La8RGmQM2tmGVjSIMVG/wBK8pOEG/mJgnP7u5qSpN4feyFneZmSNOsjSRiItnBUDSDgb75PhknNCC9RwwypBHiDnpt3VIFZcgjx222oBm0s44gRGgXUcsQN2Y9WZurH1nJoB40BR3nDo4l5sk7NoOoNMkc2GJ2xhAw/6SKgmybwXirzEhkyuNSyqPo3HQgAnKsPA52OxO+ILFvQHknsT9tB/Nj/AM1oD1jcd1AM0AUAUBFXicBmMAkUyhS5QbkKCBvjYdRsd6pxx4uG9zd6XMsPbuPuXV+JLq5gFAKKAKAKAWgCgCgCgFoAoAoAoAoAoAoBKAKAKAKA6i60BTX5/wCIb2L+VASoDQFbLbyzTMyysEHmDACquwDYP13fVnLKyADA3INSQ2TrfhXKikSKWQu4bDyyPLhyuA2GbYDY6VwKkqYjtVbxpOlvLbm5UQIyK2TqOplbSiq2lUCx7YCjWCSSQa49XKSSp0dGnUXdqw4JbLFJI9orwzaWxBISkQRh5wjTHmjmYfUFPnE9zEVyY9VPG1xbo3ngjO62ZZx395Z/JkJ5tusqxySMdUgjk+jUNkZYrIyHX3qDq3GW6dPrFOoy5mOXTuNyXI21dxzBQAKAzdzY3MU3yjUJVDZZIU5LhO/YFueBt5jYPUg5wKglM09tOkiq6MGVgGUjoQdwRUFjyb2L+2t/5sX+a0B6xuO6gGRQFDxW8eO+sxk6JlnjIztqAV1JHjtj8awnJrLHo7PU0uGOTQ53XvRcX41umc9peLyKy21rvczDbwij6GV/DHd/56FmyNe5D9z9PEn2do4Si9TqNsUf/Z90V9fxj/Z3g1vaAxowaZgHkZmzI+SRqO+Quc47uvfmpxY449lz9TPX63Pq2sk1UFtFJe6vDpdflFxzFzpyM9cZ3x7K2s8/hdXWwoYbjIyOvq796Cmtxc0IOYZlcZRgw6ZUgj8RUJp8i04Sg6kqfiU1zKw4jCoY4NtMWXO2zpg48c99ZNvtkvBno44xfs/JJrfjjXydl6K2PMDFAJmgFoDN9rO1PyRo4kj1yyjK6mCIN8bse/Pdt7a58+fs2kluz2PZnsr9XGWScqjHnSt/L88iFHwzjFxgzXaW6H9yBcnH+7/9GqKGef7pV5HTLVey9PtixOb6ze3y/pGugj0Iqli2lQCzYycDGpsbZPU11JUqPBnLjm5JVb5LkvBHUcgYZUgjxByP7VKdlZRcXTVBzFzpyNXXGd8eOKWOF1xVsdUIGzOmoJqXWQWC5GSoIBIHXGSN/XUWrotwS4eOtuV91+ZBTiP/ABMsR0hI4onyTg65GlBBycY0op/GqcfvuPRL6nS9N/lo5VdylJfBKP1bLAGtDkFoANALF1oCm4h/zDexfyoDjiDOIW0MEOw1EE4BIBwFIJYjIABG5FAdcCs5ky0srNqwFj0xhY1HcNCglvHJPgPE2KHPbG8eK31IzLmWFSUwG0mQZUE7DV9TORjXnIxVZOlZKVuj52t/9JJLFBk2HLSXTJOzQxliXVuc30oKhi2Ix9UHOVFc2XiywacfVG8KhJNM0NtxmWVwQiIMOUV/O5mO5J4mZFfAJ5ZGTnboccWPSwmqUt/I6J55Rd8OxMvZUubJ3UMVlgZgDlWwyZA23U/lXLC8eVX3M3l70Nu9Gl4PA6R+dO0wJ1IzKoYRkAqpKga8ekdz3+NfRHkE6gCgKzjPDZJtBSZ49GTo/wDTkJxgShcOQMbaWHXcGgHuzojEOhI+XoZlePUW0yE623O5B1age8MDgdKqXPLvYz7a3/mxf5rQHrG47qAZFAZH9o0zRJbXCjJguVb+mliR7DgD+tcmrfCoy6M+g/8Az8FmnlwP/XBr1X8XZN7HcKeNGnn3uLk8yQnuU/VQeAAxt/TuFX0+NpcUubOb2tq45JrBh2x49l4vvfx/OY/cTLJdvCqYcWp1TqQHQSNhUU467Fv6CrNp5HGu7mZY4Sx6SOZytce0XydLdv8AgpH4eloEmkit5oldG56FkmB1AKxJY8zfGQGGc9O6sOBY6k0muvf/AGemtRPVuWKE5wk0/ddOHLdbJcPha26941d35ituISgnnz3MkEYX6+VCxKFxvkLqbaolPhhN97dfQvi06y6nTY2vchBSd8t7k77t3SLa+njuTZxlwYZg0j7/AGhjRWWM+0ksR36DWsmp8K7n6+BwYYT0qz5FGpwpLb9ttpy+ifiV/HDFBeQNbtoRDruUhUkBFGlGdYx/qZfEjHo7UyVHInH41/R16NZM+jyRzK29oOTXN7tJy8k+l+ZbWbCTiMjjOI7SJRkEfau0nQ7g4VdjWsd8zfgvU4cqeP2fGD5yySf+1JfVmgrc8kzfFOxVvPK8rS3ClzkhZMLnGNgVOK556aMpW2/mezpvbefBiWOMYNLrHf8AkkcE7J2tq/MjDl8EankLbHrtsP7VbHp4Y3aMdZ7X1Oqh2eSq6JJf2XtbHmGNl47Z3BktuJRpE6OwVZNWCnQSLJgBSd9wa5HlhO4ZVX51PoY6DVadR1Ggk5JpXVc+jj3/ACIjQycNBmtZxPaDd4WcMVUn60bDw8Pxz1FKeH3oO49PsbqeP2k+x1OPgy90kmk30kvzwok3i3HEXZoWja3iZUEUhdQ5aNJOY/L3YDWAEOxq0uLM/d5L7fmxlieD2dBLKmskk3aptVJqley5fu5oem4dLaxR2ttIqS3UshaUIFVcRlm0INl2VVAHrPWrODhFQi92zOGpx6rLLU54twxxVK7b3pW+/m2/lyHuz/ZZopVmlEYdAwUR6mJLjDPLLJ58h8BsBmpxYHGXFL0+r7zPXe1Y5cTw47adXxUqrkoxW0fPmzUV0niFNeXMbXkcHKDMYJXZ84KRsQmARv5xyOo6VjKSeRRruZ6GHHOOklm4qXFFJdza39Cv4B2etNVwxgRtNwyJzBzCqoiL1fJ+sGP9apiwwt7d51672jquHGlNq4Jutk2233UuVI1AAGw6Cuk8Ru92LQCUB1F1oCm4j9u3sX8qApe1CXLcoQsETJBf97muVjiVB0/eZixzgLkb4IBmj4TZJBGkaZ0oMZJJJPUsxO5YnJJPUk1YoRu0d0NDQoC0rrlcHAQg5SV2/dAYAjqSV2BwcY5s0MSuRpjxym9jOwcHmGp5JQ7s4mdUijhSWVCCplKrqcjAGScd+K816+Ta22Oz9MkmUXyGxkuZ57aa7Fxd6CYjGQkbZXUzErpJXSehJUjbpXZmy4+HivdcjDHCd0bGytiiEM2WZndjjA1SMWOBnYb9K8jLk7Sbkd0IcEaJnZAobZDGz6NKARuMcvCDKrkBim4IySMEYOMV9FF2rPJfMu6kgKAhcWtJJY9McrRNkHIGcgZ81twwU+KlTt1oCL2ZjUNNqDrOOWsqtK8qkDVokjMhJKsC2/XzSD9WqlkeZuxv21v/ADov81oSesrjuoBigGL+ximTRKoZdStg+KEMP7iqyipKmbYM+TBLjxunTXzVEirGIzFaRq7yKoDyadbd50DC/gKqopNvqayzTlCMG9o3Xhe7IMPZyyWQSLAgYHI64B65CZ0g+sDNUWHGnaR0y9p6uWPs3kdevk3za8LHl4LbCc3HKXnH9/fPTGQM4BxtnGat2UOLirczet1Dw9hxvg6fm9eHI4uOAWjo0bQJpZ+YQBp8/pqBXBDesVDwwapotD2hqoTU45HaVddum/cSeG8Oht10wxqi9TpHU+JPUn1mrQhGCqKMtRqcuolxZZOT8fzYdjtkVncKAz6dR7zpGFz7BUqKTszlknKKg3srrwvmO1JQKAWgCgIvEOGwTjTNEkgHTUoOPYe7+lVlCMtpKzfBqc2B8WKTi/BlEOwPDNWrkd+ccyTH4aulYfpMV8j0/wDmD2hw12novsWd12etJGDNEMgAeazJkKMAEIQGAG29avDBu2jix+0dTjjwxnt4pPnzq06vwH7jhVu8axNGpRcFR00kZwVI3U7nceNS8cWqa2MserzQyPJGT4nz8fPuYcO4VBBnlJpzgElmYkDplmJP96QxxjyQ1GrzZ67SV14JL5JJE2rnOMLaRiRpQvnsqoW33VSSB4Dcmo4Vd95o803jWNv3U268Xz/g5g4fEkkkqIA8unWwz52npnuqFCKbaW7LT1GWeOOOUrjG6XSyTVjESgCgOoutAU3Eft29i/lQFT2mnkQWxjXU3yjCr3FzBME1Y6KHKknwBoGXHZ7ULaEyOXYxozudtTMoZmx3ZJO3dVihWWMwKcxyNUo5rE+DDIHsVdK+xa+f1E3kyNnrYoqEEhu845aRY5s8SZGQGcAkEZ+qd+nqqkcU5ftVlnOK5shXl3ZNHLIrxqxiZi6kJIUC5JB2bBAG4q/Bki0mn8eRXig02mcdg5A9hbSDOZIkLksTlwNLHc7EkEnHfUahVkaGLeCZqeysoNpAAcmONYW9UkI5bg+sMpr3sbuKaPLmqk0WtXKhQFR2gubiILJEU5an6bUhYrGf/VXDLnT1YejkjcYII6tln+VpzEGORKDIn1H8+EoGB3VhmTAORhjgnfFSyR5k7HfbW/8AOi/zWhJ6yuO6gGKAWgCgCgCgFoAoAoBaAKAKAKAWgCgCgCgCgCgCgCgCgEoAoAoDqLrQFNxH7dvYv5UBIhQHGR/9bYyP6E0BRdm+KyASLOvLit4+WupSGZrfKTyetN4wvjue8VJVoOH9kMAapJFUqcRgqNOrARCyqHcIgA85iDtkYGKx/T4+Lir88i/bTqrL+x4NbQLpjiRVyp6b6hgAljuT8fWa25GY5dcLt5YzFJEjxtnKMoZdzk7Hpv4VIM9bcDXh6COAE2wJ0rks0Rdiep3aPJ69VzvkZK+brNK5Xkidmnz17siX2ZuGR5oJIymZZJYmJGJFZsvjvDK+rIPcVPjjq019lGzDN+90aHFdBkV/HZ5I4jJHglGRiCdIZNQDAnBwMEnOO4UB1FdrKHjdGR9J1RvjOk5GoEEqy+sE9cHB2oBOyev5Dacwkv8AJ4dRPUty1yT66qXPLvY77a3/AJ0X+a0B6zuO6gGKAy/bHj0cZjtxOsLSk8yTVgxQgZYjvDsCAvtz3V6Oh0sp3l4eJLkur+y5s58+VKoXV+iG+w/E4RAEDsQ1zNHFkOcpqkdAGYbjQjHOdu+ra/DN5OKuUU3y57J7ebI0848NJ97r1NHNxKBIuc0iiP0ids504Hic7YFcEcM5T4EtzdzSVt7FX2d4lz5rsqzsitGArKyaToOQFcAjICncdTXRqcPZ48aaV78t736ozxz4nKhy/wCPKhgGmUNIQzR8pndYyjncIDvqCjYnHsqMelclJ2qXfaSu118CZZarnv4Hd92kgiIUiRn5fOMapl0iG5dwSAoHgTnwBqMekyTVqqurb2b6LqJZYx2+PwHpeOW4YIrF3P7kamRh62CjzR62xVFpsjXE1S6vZf38CzyRuiRe8Rii1azusbSkAEnQmASPE5IGO/NUhilOq73XxZMpKPMlg1mWKK77Y8Pido3nAdGKsoRyQwOCMBa7IaDUTipRjs/FfcxlnxxdNlxaXCyIrpnSwyMgqcH1MAR/WuWcHCTi+aNU01aMvc9o4YeIzCaVkSOCNANLsut2MjMdIIBC6Bk+J9dehHSTyaWLgrbk33XS2XP4nO80Y5XxPkh3snxeNbNXeQlTNOkX1nd1Er6FUbsx0/2FRrMEnncYrui33JbK/BE4ci4Lvvf8lonH4WWNkEjmTXpRUJbEbaXYjuUHbJODkYzkVzPTTTadKq79t+Rp2sXVd48nGrYxc3nII8ldROkBgCSDqxgjB2qr0+VT4OF2T2kau9juy4lHKrOuoIu+p0aMEdSy6wMr6+lRPDKDUXz8Hf8ABKkmrKS0uZb+ZZIy0dnC+pWBKtcSKdj48kH/ALvy6pwhpoOMt5tfCK+/8GSbyStftXr/AEVt3xa6e5aG4n+QIXKxYjDc1e4idsqCfDANdEMGKOJZMce0db78v/FbmbnNz4ZPh6ePx5GkSdLVUh1TzPhm3zLJpzuznuGTgfgAcVwOMszc6UV8l5L88zdNQSjuyZZ30UycyJwyHPnDp5pIP4EGsp45wlwyVMtGSkrRxacRilICEnMUc2cHGiXVoO/edJ2qZ4pQVy6tfFc/5EZqXLz+Y/cS6FLaWbGNlAJ3IGQCR0zn2A9elVjHidXXmS3RVNx1PlJiUSOFUBtELtiQuRuwXAGFPXb8K6P0z7LjdLza5V0M+0XFw/Qu4utcpqU/Eft29i/lQEi3oCD2ssy9vrXVqheOXzQSTGkiNKmB9YNGGGnxC94FAVvGe1oj5nLkjO9rNB56gTWzSRiflsdmYDmZAyRlfEVJQ64j85TJcpHb6Fl08tnmRZFbQgLAIXUgMveR3HDbijssmim7RcY4hBPJGs0Qd4kVVwzKzZUCXB2iODJlctkRZ7xWc58LSRrgw9q6uvPkd9nZnjRbdnaeVI/MZz5yxsfOZn3OnIAC752Hdtz6jM8dM656Ps3T7y5tZI3hIuLkqUkkxoCro0SMBJnSxUf6mOPGtcD4saZyZFUmh8/KpFSHnrz45sSaowVYRASBiF0kK2qI7ZwXxvjfYyJHE7ky28sLrolbTCyZzgynSGRsDUmNTBsDZTkAggSRW5ZcbsGmjPLYJKM6HIzjUNLA46ggnbxAPcKgsT40CgADAAAA8ANgKA8k9jvtrf8AnRf5rQHrO47qAYoCrsuFkXM88mhjJy1j2yVijXvyNmLMx28BXTkz3ihjje134t/1RnGHvuTKjh/CboRKY9KSR3N4V5oOnRM7gOAvUgEEDv3GRnNdOTPic3xbpxhy6pLYzjCVbc7fPxHY+z1xGsCRyxSC3ZzHzUbbWuA7aTh3UlsfV2brneqvV45uTlFriq6fTu35J/ELFJJJO66k+24GIhqjducVfXIcfSu2ogyDHQMcjHQbDbasZ6nj2kvd2pdF4ea59efMusfDuuf8jlrwx4/kwVtQhjaJtROTqVPPB9LKd/cxqs8ynx2v3O9vjt5b+hKg1XgR77gbySynWgin5Yk2PMMcYwYVPQIxySevnsMdCNMepjCEdt43XS33+a+iIljbb6P8om8J4aITOdiZpmlyBjYhVVT7AP71jmzdoor/AKVRaEOG/FlLxuS2nlhCylZ1njjMWdLMiyrI4dDuUCoXB6dDkg114FlxQlcfdabvxppU+u9GU3GTVPe/qaqvOOgWgCgIVpw5Y5ppgxzPy9S9wMalcj2jH4VrPK5Y4wf+m/UooVJvqZ2z7MSBQJI4JNL3ChZckaJJzIJFKg4JBAII7hvXdPWRv3W1ajy6qNUYxw7bpPnz8XZb3Fjcq4e3MAJhWFg4YKugsytGF6jziNJI6LvtXNHJjceHJfNvat7635c/Q0cZJ3GuhGXswAiJzCyi4S4cMq4LgszlQq7amIOCSBjAxV3rG5OVU+FxVXy5L5Ijstqvvsl9ouFvdLHHr0w8wNOMkF41BIQEdxbTnptWemzxwtyr3q28H1+ROWDnS7u8nXVmkkTQkYRkMeF83CkY83HTFYwySjNT7073NHFNUZ674PxHQYhLbXMJGNNzGytpHTLRZDH14Bruhn03Fx8MoS/7X9/uYShkqrTXj/QvC+CX1uqhJYXcxJE7SBzoEbysmjvcASacMR9UHO+KjLqMGVu4tK21Vb2ld9OV7XzEMc496/L+5OtbeGwh0vI5iZjkuF0oz5LElVGlWYk77AsAMDArGc56mdpb+HN1y5vel0LpRxR3ewx2Nto0WflSGSPnBI3La8xxxRIFDDYqrB1Hsq+tnKTjxKnW65btt+qplcEUk6dq9vki04xZtNHy1bSC8ZY755aurOox0JAIz6658ORY5cTV7P51t8jWceJULDbuJpXJUrIEx11AqCMeGnv9rGolJOEY96sJO2ydF1rMsU/Eft29i/lQDolCKzN0VSx9gGTQHHBeLtK5R4jE2nWoLhtSAgHOPqsCVyNx5wwTvjHFnhkvh7jSeOUOZIuOAwEmSJEhmzqEqIoYseuvAGtT3g+roQCNjMjXK3SxPI2nmDA0K50soxgqSMox32OeuCTsaNkJDHDeCyuqNK8ivgqeYEMq4JGBJGcFD9bS2v63WolFS5olNrkZ3gtvCLy4Yri4XVHrXUEeEOF81c6QwZBqA3Bb/VXla2M483sehgycSp9xJS31maBdRdpnfGQq8uaEqOmNeWJyDk6Y3x0Ge3RyTxLwOXOqmzS9nrYYMzAGZgYHfprFvJJGHA6Lqxq28QN8CukxJ81hG0scpHnxhwu+3n4BJHecAgeGpvGgJNAAoDyR2O+2t/50X+a0B6zuO6gGKAKAWgCgCgCgCgFoBNIznAz0zjfHhmpt8gLUAKAWgCgCgCgCgCgCgCgCgA0AiqAMAAAdw2o3YCgCgO4utAU/Eft29i/lQDyxBlKsMhgVI9RGDQGfieS2lXnMGELg69OnVbSAx6m3xlWKliMfZ5wMivPjBYM6rkzqcu0x+KNxXoHKReK/ZN/T8xRhHd9OURiN2wdI8W7hQHzviXFOVygsMqRQNcF7huVlhL55CK0mWdmbJBH1k6NjFedqdTp3NYJy961sk3/CNsfFH3kX9pxKAW7fJEdbhlIjjnSSJ2lfo7iQZYZALOAcKuO4CvQjFRVIybbdsl9ib4tbrExy8KRgHoXhZfopSO5iAQw7nR6kg0NAFAAoDyT2O+2t/wCdF/mtAesrjuoBigFxQCUAtAFAFAFALQCMwAyTgDcn1UAI4IBBBBGQQcgg9CD4UAtAFAFALQBQBigFxQCUAUAUAlAFAFAFAdxdaAp+I/bt7F/KgC7naOGR0ALJG7AHYZVSRmjBheNTBdEkwK5bU7oWmuBCQSSQEIVCQqsoBUBjjoMePxyyN27/AIO/hUFy+5rOyZIdEjMwhWElklZmKnUqxfaEspIEm2eg3HSuvSZMk74naMM8YRqjQcYcCFySAAMkk4AAIJJPhXYznRm7njiS8yTdeVLDCFdWXEU8qR8/zgMh1LEMOgGNjqFSCBb8EtL6WGSSNWODcRyOzM3KEqOAqEaUDAp44ye+vLwTjqM0uCe0ZbpKre63fNo0aaW6NDfP573ITmLDEVjC6dTZOqUqWIAB0xjOf3TXqGZVMGtm+VMhjRJPPUspKw3ODKG0sRhZdMucnYuB1oDZ0AUACgPJPY37a3/nRf5rQHrK47qAYoD55+0+2tVms5ZIZJZZZVhARpNYhRZHfk6XULISVGcj+uDQF52TkuILWV75njjR2aP5RIrypbhR9u67E51EdTggEk0B3Z9tbaQTEJKFiWJgxUeeZjpjRFDFhIxxhHCt5ynGDmgJ3D+0Eck3yZ0khuOWZuU+knlAquvVGzJjU2Oucq3hQGe7R9qIJJLRImlx8vii5qgrE0g1Ax8w4D43yBkEjHWgNH2k49FZxB3Bd3bRFEm7yynoiD8z3CgMoEvbWW2u7lwZ7y8htpY13jit3SXRCme8PpYv3n1dQKle0stxwvjTtIWxdT28OO6OXlxRqvqy39zQG3TtBBGRbQpJPNCqI0UKD6MAADWzlUQY6ZbJwcZoA7S8ceG3mIimEhYwwlE5uqR1Xlv5uQgLOB9Jp3HrGQH7jtFFFCJbhJINTiNI3CmR3PQIsbNnO/ftgk4G9ASOAcXS7h5qI6LqdMNpOdDaSQY2ZWXI2IJFANce7Qw2mjmrMderHLgkl+rjOdAOOvf66AOBcfju9fLiuECY3mgeINnP1C487pvjpkUA9xzglveRiK4TXGGD6dbKCQCBnQRkbnY7UBjewPZSxS6vZo4QhgvDDDhn81UhjDbasEFmbrmgL217QSveTRpb3LwoIIs8pYwk2uUyuxmZWK6GhIKhsgZGe8DS0AUAUAUAUAUB1F1oCn4j9u3sX8qAkRKCMEZBGCD3g91AUI7LzhJI4nhjRnZgdDsWRmJ5TDI0AL5moFthsB0HJLSRlPis3jnajVDMcspnVYCsF3nRKjDmLy1UtlwCpeP6oVwQQX7vOWstNDJjyOD5F80oThxLmSrCaS8kHylRGFiSQRRyuyvlmBZ2IXUFZcadPeCScgD0DlKziBjlPFbViG1rzQ/cHEKEwuwOdSaUYdPNfxUmokm00gUvZngCQahClxdHUTHA8uILYEYKSTfVZwR5yJrKnAwSNZ5tPg4Up5Eu0aptKr/PyuRaT7lyNdYcEvGfXdXhK/wIAVjGe5nctI/4qPVXUVJLWUa3QDgussZxrYuA8R3wGOMsr/8Ax1FE2TuzjlA9sxybfToJ6m3fPKJ8SNLRk9Ty899SQXNAAoDyT2M+2t/50X+a0B6yuO6gGKAqO0PZy3veSLhdawu0mggFW1RvHhgf92QRuCooClPZa6QG2SfXaao5ozMTJJBJDKkyRnJHPgLKBpLBgNs0BZ/Mk5t+XzLdJFlSaMw2xjjVkYOA0ZlbUCQQSGU4bbBGaA4g7NuztNcXDPcMjRh4gYUSJgfo1j1NkajqyxJJA3A2oBrhXZMBVW6dJhHD8niRIzDHHFhQxVdbHmNpGXztjzcb5AkWfZvTetdSyGUpEkNuG3MS4+kbOfOdz1bAONqAk9qeC/LLZ4Q5jfKSRyAZKSxsHRsd+4GfUTQGVsf2dtC1uiTL8nHyaW5XSQ0lxag6HXfAV2Klgd/o18TQGv4TwoQPcvq1G4nM52xjMccYXrvjR19dAQT2dYRSqso5st38r1tHldSzI8asgYEqqRxp9YfVz6qAe4/wRp3jkRog0aSR6Z4TPGySmMnKB0OsGNcHPQsMb7AWtojKiq5UsFAJRNC5HooWbSPVk0A7mgCgK3jtpdSxhbW5W3fVu5hE3m4OwVmABzjfegKDh/YV42d24jeEyyGaQRmOBXkKqpJCJkZCjoR0oDR2Vi0ctw+oFJmSQLpwyuI1jbLasMpCJgYGN9znYCdQBQBQBQBQCUB3D1oCn4j9u3sX8qAlW9AToqAwnZccu4uru8Ekc90/R4pAkVvH5scfNK8vOBqbB6/jQF+t5FKVW0KO5UrzEwyRRkgkll83PTCdScdwJAGd4ta40xxxM6TXeTh8OI4FWBz4sH0yZPfzs5yRkDTdn7kvF9VAqnSmhSq6MKQArbjSSUPrQnboALKgKWeEz3XXMcAAOHdGWZgScFD53maMg9z9+aAsLBc3UzY2EMCZ/wBWqdiP6Aof+qgLegFFAeSexf21v/Ni/wA1oD1jcd1AMUAUAUAUAUAUAtAFAFAFAFAFAFALQBQBQBQBQBQBQCUAUAUAUB3D1oCn4h9u3sX8qAlW9AToqAfoCJxW5McTsuNWNKZ6cxyFQH1aiKArbmIRRRKuSEeBPXjWqZP45oCxoCHxKZlUKpw8jCNT4E5JYesKGb/poCO3BYx50LPC+2WTB1Y/iK4Kuf8AURq9YoDnsoZ9dyJHhlUS7yRqyEy6VBQqWYDSgjGQeufA0BoqABQHkvsV9tB/Ni/zWgPV9x3UAzQBmgCgCgCgCgCgFoAoAoAoAoAoAoAoAoAoAoAoAoAoAoAoAoDuHrQFPxD/AJhvYv5UBKt6AnRUA/QFZenXMqd0Q5jf72yqD+g1nH+00BF7QTBIHc7hCj/9jq3/AIqG0lbBYVIG5YFYoWGSja19TaWTP/azD+tAQ3t7olgZowhzgrCwdR6mMpXVj97T/SgF4dGIbkxoMRzRawB3PAUjJ9epHjH/APP10BeUACgPJnYn7aD+bH/mtAerrjuoBmgKTjlyySoVGdCMxOCQoYhdZA6gYNeN7Rzzx5oOCvhTfle1teG5w6rJKORNdyfwvaywtIhGmQWkLEMWzksWwMjJxjHd4Cu/BjWLHabk3u31vv6V4dDoxx4I2t79RRfxl9AzkHSTjYNvgE+JwcVK1WN5OzXO65bJ9L8fzuJWaLlwg/EIwwTcnUF2GQGPcT4+zOO+ktVjU+Dm7rbr+dOXN7B5oqXD8DqK9VjsGI387Ttt19fd4VaGojN7J11rbb19BHKpcrGrW+1FzhtOo4JXSAqqM5zg/WDVnh1PG5OnVunVKkt+e/OysM3E26deXh97O+FOGhQ5zld/b3/3zVtHPjwQld7eveTp3eOLA8Qj1BRkknTkDI1AZxnvPszjvp+rx8fAt9625X0/+XXeO3hxcJzaXutmwrldWFOnSMBRnOrB+tmq4dR2kpUnV7bV3LrT52Rjy8UnSdeXgOPd/VARi7DVp2Gkf6jnA32q8s9VFRbbV1tt5vkWeXkkt33fcfjfIBwRkA4OxGe4+utoy4opmkXas5uJ1RSzdB4Anrt0FVy5Y44ucuS/O4ic1BcTI9vxOJ2CrqJP+hgP6kjasMWtxZZcML/2v7GUNRCbqN/JkmaIOpVuh9eP7iuicFOLjLkzWUVJUyr+nSUxxtrCoHxId9yRgMBnu7683/MY8zx4pcSSTqXi3smlfzs5f8WE+CDule/3JUXE00sXyhQZZW6geIx1HrFdUNZDhk5+6480+77ryNY6iNNy2a52O2l2JMjSykBT52N1bODsfUdjvWmHULK2qaqnv0d0/Tv3LY8qne1efiPSNgZAJ3Gwx3nGd/DrWsm0rSs0bpERb3MhUK5AAH1CAGy2ck42xiuZam8rik2lXd327514fQxWW5tJOvLvJtdZuFAFAFAdw9aApuIf8w3sX8qAl29AToqAfoDI9qrq5sRJcRCOZZZE+if6MhuWqfbltKLhBjUv1mxncVnlyLHHid0uiv0RKVmF7YdvIpo/kl9bXlikrAPKAG2XDAIwHnAsBkgHYY79uLJq3mwuWkcZvo33ffzoso0/eNRZds1SCDEUlxqQqJYmiKPy8KWOZNSk5UlSuQSR3VppdbDO3BpqaStNcvuvEiUa37hqbtdeSKeRDAndmVpWIPrTQh/vXaVLLsYL65WWS7uAV5miMQoI18zZzk6mPnZXr+4aA01twuNH1gyFgpUF5XfAYqTgMxAzpX8KAm0ACgPJnYf7aD+bH/mtAerrjuoBigI4tjzS+2DGEx7GJ/DeufsX27ydzil6t/Uy7P8AxOPwojpw5hlA30WpWA3yMNqKD/ScVhHSSinjT9y011VO2vJmawNe6n7tp/15D5sVwwBOWkEpP+oMG/DbFbfpYpNLvkpfFNP6UX7FU673fqc2lmUP7neNWnDkddzmow6fs3e3nW782RjxcD7vluAtG5gclBgk5VSGI3wrHOCN/wC3dUfp5PKptrboqb8Hvy/Nh2T4+Lb4Lf4nYtTy3Qt9bXggdA5J39eSav2L7KWNvnfr9dy3Zvgcb536gtsVbKEBTjUpGegxlTnY4A9W1FhcJXB0nzXpt0/gLG4v3Xt+cjixszHj6mw06guGOOmo5qmn0/ZdOVXW782VxYuDp8tx2KFlVxkbs5U46aiTv44J/ACtYY5RjJXzba+Lv0v5F4xaTV9fUZjs2THLK/UVDqB/czgjHtO1ZQ08sTTxtftS38L39WUWKUP2dEt/AkQxuDl3zt0ChR7e8/3rbHCadzlfkqX1fqaRjJbyf2+/qPZrUuGaA5kBIIBwSNjjOD44NVkm00nTIabWxWrY3AcuJlywCnMfcucfveuuBabUqbn2itpL9vS/HxOVYcqk5cSvy/s6k4YzZZ5NT4AHm4XAYMQQNyDjxqZaKU3xTnctu6lSadV411JenlLeUrfltzsl2sBXUWOpmOWOMDbYADuAH/murDicLcnbfP8ArwRtCHDbe7Yt1BrAGcDUpPrCnOP64FTmx9pFRvvT+TuickONV4oWOIhnORhiD6wQAv4bf3NTCDjOTvZ1/FfQRi1JvqO1oXCgEoAoByHrQFPfD/iG9i/lQEyEUBNioB6gI3FIo3hlWQgI0bq5YgDQVIOSdgMZoD4zb3EUtqIJJIuTLGuqKXcxvtvFlgU3zgHYbYxuD5uX2Xilnjng3GS58Pf5/m5osjqmc9l+HWlu1wsHRJFTJbO/KjY7n2jpXo8Ku63My2uDNK8cNs8euVwmTuVB3ZwAf3VDNg9cAd9SD6lw2xSCKOKPOmNQgyckgDGSe8nqT3kmgJNAFAAoDyV2Hb6eD+bH/mtAesplJ6UA1ym8KAOU3hQBym8KAOUfCgDlHwoA5R8KAOUfCgDlHwoA5R8KAOUfCgDlHwoA5R8KAOUfCgDlHwoA5R8KAOU3hQBy28KAOU3hQByj4UAco+FAHKPhQByj4UAco+FAHKPhQHcSEGgKm6X/AIhvYv5UBMiWgJUYoCl7Y9o/kMSMEDvI/LQE4GdLMSe/ACnYf261jqMywwc2rNcOJ5JcKPk3He2PE5VdZpV5EgZHSJFTzH2IywL9DjZvwrzf+ISybQ2fzO39JGG8t0RYOJXJGYDPMMhfNjadct0DtpJHszmpwZtZLdq14kZcWmW10zj5t4jCW5tk0bs7PmKBGyCdvOZSOmNgdvbXTnyZ0/cXo3/Bhihha95+tfyNT8fuIJYgxaKUaZVW4hVAO9TgoCR37HqB31n2uqx7zSa8DTs9PPaLNZa/tPuhjW1q/jgFPw+kOP71mvaGW98f8l3o8dbTPoPY7tIl/AZVUrpcxtvqUsoUko2BqXfGfEEd1eninxxUqrzOHJDgk1dl7VygCgPF3CuItCyOuMoyuM9MqQRn1bUB9F8uPFfRtfdP+rQCH9uXFfRtfdP+rQCeXPivoWvun/VoBPLpxb0LX3T/AKtAJ5dOLeha+6f9WgDy6cW9C190/wCpQCeXXi3oWvun/UoA8uvFvQtfdP8AqUAeXXi3oWvun/UoA8uvFvQtfdP+pQB5deLeha+6f9SgDy68W9C190/6lAHl14t6Fr7p/wBSgDy68W9C190/6lAHl14t6Fr7p/1KAPLrxb0LX3T/AKlAHl14t6Fr7p/1KAPLrxb0LX3T/qUAeXXi3oWvun/UoBfLpxb0LX3T/qUAeXTi3oWvun/UoA8unFvQtfdP+pQC+XPi3oWvun/VoBfLlxX0LX3T/q0Ao/blxX0bX3T/AKtAL5ceK+ja+6f9WgINz+2PirOWBgUkAYEO23+5iaA48s/GB+9D7kfGgOh+2vjPpQ+5HxoCu4/+0/iF7FyrgQOuQw+iAKuM4ZTnY7kewkd9Q0mqZKbTtFHYdpJozlkilPdzVLY/oCAf65rOODHHki7zTfNmntP2w8UiUJELaNB0VIFUD2AbVqlRm3fMe8tnGfSh9yPjQEe7/a7xOUYlW1kHTz7dW2P+6gK6Pt/Mpytnw4HxFjCD+OKUTbLeL9s/F1AVTAqjoBAAB7ADQg68tnGfSh9yPjQB5bOM+lD7kfGgPna0AtAJQBQCUAhoBKAKAKAWgEoAoAoAoAoAoAoAoBaASgCgFFAKKABQC0AtAFAIaA5NAJQBQBQBQBQBQBQBQBQBQH//2Q=="/>
          <p:cNvSpPr>
            <a:spLocks noChangeAspect="1" noChangeArrowheads="1"/>
          </p:cNvSpPr>
          <p:nvPr/>
        </p:nvSpPr>
        <p:spPr bwMode="auto">
          <a:xfrm>
            <a:off x="196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1" name="AutoShape 234"/>
          <p:cNvSpPr>
            <a:spLocks noChangeArrowheads="1"/>
          </p:cNvSpPr>
          <p:nvPr/>
        </p:nvSpPr>
        <p:spPr bwMode="auto">
          <a:xfrm>
            <a:off x="527655" y="14296559"/>
            <a:ext cx="9879112" cy="5469137"/>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62" name="Rectangle 10"/>
          <p:cNvSpPr>
            <a:spLocks noChangeArrowheads="1"/>
          </p:cNvSpPr>
          <p:nvPr/>
        </p:nvSpPr>
        <p:spPr bwMode="auto">
          <a:xfrm>
            <a:off x="3901995" y="14508463"/>
            <a:ext cx="32219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a:r>
              <a:rPr lang="en-GB" sz="3100" b="1" dirty="0">
                <a:latin typeface="Arial Rounded MT Bold" pitchFamily="34" charset="0"/>
                <a:cs typeface="Times New Roman" pitchFamily="18" charset="0"/>
              </a:rPr>
              <a:t>The Role</a:t>
            </a:r>
            <a:endParaRPr lang="en-GB" sz="3100" dirty="0">
              <a:latin typeface="Arial Rounded MT Bold" pitchFamily="34" charset="0"/>
              <a:cs typeface="Times New Roman" pitchFamily="18" charset="0"/>
            </a:endParaRPr>
          </a:p>
        </p:txBody>
      </p:sp>
      <p:sp>
        <p:nvSpPr>
          <p:cNvPr id="66" name="AutoShape 234"/>
          <p:cNvSpPr>
            <a:spLocks noChangeArrowheads="1"/>
          </p:cNvSpPr>
          <p:nvPr/>
        </p:nvSpPr>
        <p:spPr bwMode="auto">
          <a:xfrm>
            <a:off x="520402" y="20201940"/>
            <a:ext cx="9747768" cy="3697720"/>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67" name="Rectangle 10"/>
          <p:cNvSpPr>
            <a:spLocks noChangeArrowheads="1"/>
          </p:cNvSpPr>
          <p:nvPr/>
        </p:nvSpPr>
        <p:spPr bwMode="auto">
          <a:xfrm>
            <a:off x="2235200" y="20291271"/>
            <a:ext cx="6284685"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a:r>
              <a:rPr lang="en-GB" sz="3100" b="1" dirty="0">
                <a:latin typeface="Arial Rounded MT Bold" pitchFamily="34" charset="0"/>
                <a:cs typeface="Times New Roman" pitchFamily="18" charset="0"/>
              </a:rPr>
              <a:t>Skills Developed over the last 12 months: </a:t>
            </a:r>
          </a:p>
        </p:txBody>
      </p:sp>
      <p:sp>
        <p:nvSpPr>
          <p:cNvPr id="89" name="AutoShape 234"/>
          <p:cNvSpPr>
            <a:spLocks noChangeArrowheads="1"/>
          </p:cNvSpPr>
          <p:nvPr/>
        </p:nvSpPr>
        <p:spPr bwMode="auto">
          <a:xfrm>
            <a:off x="10546878" y="3571723"/>
            <a:ext cx="9852563" cy="4085523"/>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90" name="Rectangle 10"/>
          <p:cNvSpPr>
            <a:spLocks noChangeArrowheads="1"/>
          </p:cNvSpPr>
          <p:nvPr/>
        </p:nvSpPr>
        <p:spPr bwMode="auto">
          <a:xfrm>
            <a:off x="13797720" y="3621820"/>
            <a:ext cx="322194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a:r>
              <a:rPr lang="en-GB" sz="3100" b="1" dirty="0">
                <a:latin typeface="Arial Rounded MT Bold" pitchFamily="34" charset="0"/>
                <a:cs typeface="Times New Roman" pitchFamily="18" charset="0"/>
              </a:rPr>
              <a:t>Learning Opportunities</a:t>
            </a:r>
            <a:endParaRPr lang="en-GB" sz="3100" dirty="0">
              <a:latin typeface="Arial Rounded MT Bold" pitchFamily="34" charset="0"/>
              <a:cs typeface="Times New Roman" pitchFamily="18" charset="0"/>
            </a:endParaRPr>
          </a:p>
        </p:txBody>
      </p:sp>
      <p:sp>
        <p:nvSpPr>
          <p:cNvPr id="92" name="AutoShape 234"/>
          <p:cNvSpPr>
            <a:spLocks noChangeArrowheads="1"/>
          </p:cNvSpPr>
          <p:nvPr/>
        </p:nvSpPr>
        <p:spPr bwMode="auto">
          <a:xfrm>
            <a:off x="10406767" y="7840741"/>
            <a:ext cx="10673080" cy="6765100"/>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93" name="Rectangle 10"/>
          <p:cNvSpPr>
            <a:spLocks noChangeArrowheads="1"/>
          </p:cNvSpPr>
          <p:nvPr/>
        </p:nvSpPr>
        <p:spPr bwMode="auto">
          <a:xfrm>
            <a:off x="12871739" y="7863168"/>
            <a:ext cx="5434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a:r>
              <a:rPr lang="en-GB" sz="3100" b="1" dirty="0">
                <a:latin typeface="Arial Rounded MT Bold" pitchFamily="34" charset="0"/>
                <a:cs typeface="Times New Roman" pitchFamily="18" charset="0"/>
              </a:rPr>
              <a:t>Biggest Achievement</a:t>
            </a:r>
          </a:p>
        </p:txBody>
      </p:sp>
      <p:sp>
        <p:nvSpPr>
          <p:cNvPr id="94" name="Text Box 271"/>
          <p:cNvSpPr txBox="1">
            <a:spLocks noChangeArrowheads="1"/>
          </p:cNvSpPr>
          <p:nvPr/>
        </p:nvSpPr>
        <p:spPr bwMode="auto">
          <a:xfrm>
            <a:off x="10812496" y="8585662"/>
            <a:ext cx="10373225" cy="281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71" tIns="9235" rIns="18471" bIns="9235">
            <a:spAutoFit/>
          </a:bodyPr>
          <a:lstStyle>
            <a:lvl1pPr defTabSz="152400" eaLnBrk="0" hangingPunct="0">
              <a:defRPr sz="2400">
                <a:solidFill>
                  <a:schemeClr val="tx1"/>
                </a:solidFill>
                <a:latin typeface="Times New Roman" pitchFamily="18" charset="0"/>
              </a:defRPr>
            </a:lvl1pPr>
            <a:lvl2pPr marL="742950" indent="-285750" defTabSz="152400" eaLnBrk="0" hangingPunct="0">
              <a:defRPr sz="2400">
                <a:solidFill>
                  <a:schemeClr val="tx1"/>
                </a:solidFill>
                <a:latin typeface="Times New Roman" pitchFamily="18" charset="0"/>
              </a:defRPr>
            </a:lvl2pPr>
            <a:lvl3pPr marL="1143000" indent="-228600" defTabSz="152400" eaLnBrk="0" hangingPunct="0">
              <a:defRPr sz="2400">
                <a:solidFill>
                  <a:schemeClr val="tx1"/>
                </a:solidFill>
                <a:latin typeface="Times New Roman" pitchFamily="18" charset="0"/>
              </a:defRPr>
            </a:lvl3pPr>
            <a:lvl4pPr marL="1600200" indent="-228600" defTabSz="152400" eaLnBrk="0" hangingPunct="0">
              <a:defRPr sz="2400">
                <a:solidFill>
                  <a:schemeClr val="tx1"/>
                </a:solidFill>
                <a:latin typeface="Times New Roman" pitchFamily="18" charset="0"/>
              </a:defRPr>
            </a:lvl4pPr>
            <a:lvl5pPr marL="2057400" indent="-228600" defTabSz="152400" eaLnBrk="0" hangingPunct="0">
              <a:defRPr sz="2400">
                <a:solidFill>
                  <a:schemeClr val="tx1"/>
                </a:solidFill>
                <a:latin typeface="Times New Roman" pitchFamily="18" charset="0"/>
              </a:defRPr>
            </a:lvl5pPr>
            <a:lvl6pPr marL="2514600" indent="-228600" defTabSz="152400" eaLnBrk="0" fontAlgn="base" hangingPunct="0">
              <a:spcBef>
                <a:spcPct val="0"/>
              </a:spcBef>
              <a:spcAft>
                <a:spcPct val="0"/>
              </a:spcAft>
              <a:defRPr sz="2400">
                <a:solidFill>
                  <a:schemeClr val="tx1"/>
                </a:solidFill>
                <a:latin typeface="Times New Roman" pitchFamily="18" charset="0"/>
              </a:defRPr>
            </a:lvl6pPr>
            <a:lvl7pPr marL="2971800" indent="-228600" defTabSz="152400" eaLnBrk="0" fontAlgn="base" hangingPunct="0">
              <a:spcBef>
                <a:spcPct val="0"/>
              </a:spcBef>
              <a:spcAft>
                <a:spcPct val="0"/>
              </a:spcAft>
              <a:defRPr sz="2400">
                <a:solidFill>
                  <a:schemeClr val="tx1"/>
                </a:solidFill>
                <a:latin typeface="Times New Roman" pitchFamily="18" charset="0"/>
              </a:defRPr>
            </a:lvl7pPr>
            <a:lvl8pPr marL="3429000" indent="-228600" defTabSz="152400" eaLnBrk="0" fontAlgn="base" hangingPunct="0">
              <a:spcBef>
                <a:spcPct val="0"/>
              </a:spcBef>
              <a:spcAft>
                <a:spcPct val="0"/>
              </a:spcAft>
              <a:defRPr sz="2400">
                <a:solidFill>
                  <a:schemeClr val="tx1"/>
                </a:solidFill>
                <a:latin typeface="Times New Roman" pitchFamily="18" charset="0"/>
              </a:defRPr>
            </a:lvl8pPr>
            <a:lvl9pPr marL="3886200" indent="-228600" defTabSz="152400" eaLnBrk="0" fontAlgn="base" hangingPunct="0">
              <a:spcBef>
                <a:spcPct val="0"/>
              </a:spcBef>
              <a:spcAft>
                <a:spcPct val="0"/>
              </a:spcAft>
              <a:defRPr sz="2400">
                <a:solidFill>
                  <a:schemeClr val="tx1"/>
                </a:solidFill>
                <a:latin typeface="Times New Roman" pitchFamily="18" charset="0"/>
              </a:defRPr>
            </a:lvl9pPr>
          </a:lstStyle>
          <a:p>
            <a:pPr>
              <a:lnSpc>
                <a:spcPct val="107000"/>
              </a:lnSpc>
              <a:spcAft>
                <a:spcPts val="800"/>
              </a:spcAft>
            </a:pPr>
            <a:r>
              <a:rPr lang="en-IE" sz="1400" dirty="0">
                <a:latin typeface="+mn-lt"/>
                <a:cs typeface="Calibri" panose="020F0502020204030204" pitchFamily="34" charset="0"/>
              </a:rPr>
              <a:t>I helped organise ‘The Taste of Dublin Airport’ event in Smock Alley. This was a huge success as we got a great turn out from international contacts as well as our Irish contacts. </a:t>
            </a:r>
            <a:r>
              <a:rPr lang="en-GB" sz="1400" dirty="0">
                <a:latin typeface="+mn-lt"/>
                <a:ea typeface="Calibri" panose="020F0502020204030204" pitchFamily="34" charset="0"/>
                <a:cs typeface="Calibri" panose="020F0502020204030204" pitchFamily="34" charset="0"/>
              </a:rPr>
              <a:t>My colleague Emma and I set up the room for the event, which included bringing all our daa international &amp; Dublin airport material, like pull up banners, matts, and boards which showed people our new runway plan and information about Dublin airport central! ARI also attended the event, supplying some whiskey tasting for our guests and we had different types of chocolates you can buy in the loop on show for everyone to try. Also, Marquette provided samples of different types of food, and we had Baileys at a stand providing people with different types of coffees etc. </a:t>
            </a:r>
          </a:p>
          <a:p>
            <a:pPr>
              <a:lnSpc>
                <a:spcPct val="107000"/>
              </a:lnSpc>
              <a:spcAft>
                <a:spcPts val="800"/>
              </a:spcAft>
            </a:pPr>
            <a:r>
              <a:rPr lang="en-GB" sz="1400" dirty="0">
                <a:latin typeface="+mn-lt"/>
                <a:ea typeface="Calibri" panose="020F0502020204030204" pitchFamily="34" charset="0"/>
                <a:cs typeface="Calibri" panose="020F0502020204030204" pitchFamily="34" charset="0"/>
              </a:rPr>
              <a:t>This was a very successful event as it was the ideal location, the venue was a big room and was very appealing to the eye. We got a great turnout, and the guests got a fantastic insight into Dublin Airport. The running order ran smoothly and we received great feedback from the event. My manager was so impressed with how everything ran that she suggested that I should consider event management in the future. This was my biggest achievement as this was my first major event to help organise and it turned out amazing.</a:t>
            </a:r>
          </a:p>
          <a:p>
            <a:pPr algn="just">
              <a:lnSpc>
                <a:spcPct val="150000"/>
              </a:lnSpc>
            </a:pPr>
            <a:endParaRPr lang="en-IE" sz="1400" dirty="0">
              <a:latin typeface="Lucida Sans" panose="020B0602030504020204" pitchFamily="34" charset="0"/>
            </a:endParaRPr>
          </a:p>
        </p:txBody>
      </p:sp>
      <p:sp>
        <p:nvSpPr>
          <p:cNvPr id="95" name="AutoShape 234"/>
          <p:cNvSpPr>
            <a:spLocks noChangeArrowheads="1"/>
          </p:cNvSpPr>
          <p:nvPr/>
        </p:nvSpPr>
        <p:spPr bwMode="auto">
          <a:xfrm>
            <a:off x="10458683" y="18294031"/>
            <a:ext cx="10043769" cy="8466194"/>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96" name="Rectangle 10"/>
          <p:cNvSpPr>
            <a:spLocks noChangeArrowheads="1"/>
          </p:cNvSpPr>
          <p:nvPr/>
        </p:nvSpPr>
        <p:spPr bwMode="auto">
          <a:xfrm>
            <a:off x="12712073" y="18501938"/>
            <a:ext cx="6314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a:r>
              <a:rPr lang="en-GB" sz="3100" b="1" dirty="0">
                <a:latin typeface="Arial Rounded MT Bold" pitchFamily="34" charset="0"/>
                <a:cs typeface="Times New Roman" pitchFamily="18" charset="0"/>
              </a:rPr>
              <a:t>Placement Reflection</a:t>
            </a:r>
          </a:p>
        </p:txBody>
      </p:sp>
      <p:sp>
        <p:nvSpPr>
          <p:cNvPr id="101" name="Text Box 271"/>
          <p:cNvSpPr txBox="1">
            <a:spLocks noChangeArrowheads="1"/>
          </p:cNvSpPr>
          <p:nvPr/>
        </p:nvSpPr>
        <p:spPr bwMode="auto">
          <a:xfrm>
            <a:off x="11191722" y="22538361"/>
            <a:ext cx="8789086" cy="12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71" tIns="9235" rIns="18471" bIns="9235">
            <a:spAutoFit/>
          </a:bodyPr>
          <a:lstStyle>
            <a:lvl1pPr defTabSz="152400" eaLnBrk="0" hangingPunct="0">
              <a:defRPr sz="2400">
                <a:solidFill>
                  <a:schemeClr val="tx1"/>
                </a:solidFill>
                <a:latin typeface="Times New Roman" pitchFamily="18" charset="0"/>
              </a:defRPr>
            </a:lvl1pPr>
            <a:lvl2pPr marL="742950" indent="-285750" defTabSz="152400" eaLnBrk="0" hangingPunct="0">
              <a:defRPr sz="2400">
                <a:solidFill>
                  <a:schemeClr val="tx1"/>
                </a:solidFill>
                <a:latin typeface="Times New Roman" pitchFamily="18" charset="0"/>
              </a:defRPr>
            </a:lvl2pPr>
            <a:lvl3pPr marL="1143000" indent="-228600" defTabSz="152400" eaLnBrk="0" hangingPunct="0">
              <a:defRPr sz="2400">
                <a:solidFill>
                  <a:schemeClr val="tx1"/>
                </a:solidFill>
                <a:latin typeface="Times New Roman" pitchFamily="18" charset="0"/>
              </a:defRPr>
            </a:lvl3pPr>
            <a:lvl4pPr marL="1600200" indent="-228600" defTabSz="152400" eaLnBrk="0" hangingPunct="0">
              <a:defRPr sz="2400">
                <a:solidFill>
                  <a:schemeClr val="tx1"/>
                </a:solidFill>
                <a:latin typeface="Times New Roman" pitchFamily="18" charset="0"/>
              </a:defRPr>
            </a:lvl4pPr>
            <a:lvl5pPr marL="2057400" indent="-228600" defTabSz="152400" eaLnBrk="0" hangingPunct="0">
              <a:defRPr sz="2400">
                <a:solidFill>
                  <a:schemeClr val="tx1"/>
                </a:solidFill>
                <a:latin typeface="Times New Roman" pitchFamily="18" charset="0"/>
              </a:defRPr>
            </a:lvl5pPr>
            <a:lvl6pPr marL="2514600" indent="-228600" defTabSz="152400" eaLnBrk="0" fontAlgn="base" hangingPunct="0">
              <a:spcBef>
                <a:spcPct val="0"/>
              </a:spcBef>
              <a:spcAft>
                <a:spcPct val="0"/>
              </a:spcAft>
              <a:defRPr sz="2400">
                <a:solidFill>
                  <a:schemeClr val="tx1"/>
                </a:solidFill>
                <a:latin typeface="Times New Roman" pitchFamily="18" charset="0"/>
              </a:defRPr>
            </a:lvl6pPr>
            <a:lvl7pPr marL="2971800" indent="-228600" defTabSz="152400" eaLnBrk="0" fontAlgn="base" hangingPunct="0">
              <a:spcBef>
                <a:spcPct val="0"/>
              </a:spcBef>
              <a:spcAft>
                <a:spcPct val="0"/>
              </a:spcAft>
              <a:defRPr sz="2400">
                <a:solidFill>
                  <a:schemeClr val="tx1"/>
                </a:solidFill>
                <a:latin typeface="Times New Roman" pitchFamily="18" charset="0"/>
              </a:defRPr>
            </a:lvl7pPr>
            <a:lvl8pPr marL="3429000" indent="-228600" defTabSz="152400" eaLnBrk="0" fontAlgn="base" hangingPunct="0">
              <a:spcBef>
                <a:spcPct val="0"/>
              </a:spcBef>
              <a:spcAft>
                <a:spcPct val="0"/>
              </a:spcAft>
              <a:defRPr sz="2400">
                <a:solidFill>
                  <a:schemeClr val="tx1"/>
                </a:solidFill>
                <a:latin typeface="Times New Roman" pitchFamily="18" charset="0"/>
              </a:defRPr>
            </a:lvl8pPr>
            <a:lvl9pPr marL="3886200" indent="-228600" defTabSz="152400" eaLnBrk="0" fontAlgn="base" hangingPunct="0">
              <a:spcBef>
                <a:spcPct val="0"/>
              </a:spcBef>
              <a:spcAft>
                <a:spcPct val="0"/>
              </a:spcAft>
              <a:defRPr sz="2400">
                <a:solidFill>
                  <a:schemeClr val="tx1"/>
                </a:solidFill>
                <a:latin typeface="Times New Roman" pitchFamily="18" charset="0"/>
              </a:defRPr>
            </a:lvl9pPr>
          </a:lstStyle>
          <a:p>
            <a:pPr lvl="0" defTabSz="914400">
              <a:lnSpc>
                <a:spcPct val="150000"/>
              </a:lnSpc>
            </a:pPr>
            <a:r>
              <a:rPr lang="en-GB" altLang="en-US" sz="1400" b="1" i="1" dirty="0">
                <a:latin typeface="+mn-lt"/>
                <a:ea typeface="Calibri" pitchFamily="34" charset="0"/>
                <a:cs typeface="Times New Roman" pitchFamily="18" charset="0"/>
              </a:rPr>
              <a:t>Linked In: Reflection</a:t>
            </a:r>
          </a:p>
          <a:p>
            <a:pPr lvl="0" defTabSz="914400"/>
            <a:r>
              <a:rPr lang="en-IE" altLang="en-US" sz="1400" dirty="0">
                <a:latin typeface="+mn-lt"/>
                <a:cs typeface="Arial" pitchFamily="34" charset="0"/>
              </a:rPr>
              <a:t>Reflecting on my work placement year growing the daa International Linked In page was a massive goal of mine. When I initially started with daa International they just had under 400 followers. We now have 4 times the amount of followers which is 1629 due to regular posting and sharing  updates/ video. I'm delighted I have met my goal and done better than I expected.</a:t>
            </a:r>
          </a:p>
        </p:txBody>
      </p:sp>
      <p:sp>
        <p:nvSpPr>
          <p:cNvPr id="14" name="Rectangle 13"/>
          <p:cNvSpPr/>
          <p:nvPr/>
        </p:nvSpPr>
        <p:spPr>
          <a:xfrm>
            <a:off x="13776721" y="22050800"/>
            <a:ext cx="5026258" cy="276999"/>
          </a:xfrm>
          <a:prstGeom prst="rect">
            <a:avLst/>
          </a:prstGeom>
        </p:spPr>
        <p:txBody>
          <a:bodyPr wrap="square">
            <a:spAutoFit/>
          </a:bodyPr>
          <a:lstStyle/>
          <a:p>
            <a:r>
              <a:rPr lang="en-GB" altLang="en-US" sz="1200" b="1" dirty="0">
                <a:latin typeface="+mn-lt"/>
                <a:ea typeface="Calibri" pitchFamily="34" charset="0"/>
                <a:cs typeface="Times New Roman" pitchFamily="18" charset="0"/>
              </a:rPr>
              <a:t>Picture: </a:t>
            </a:r>
            <a:r>
              <a:rPr lang="en-IE" altLang="en-US" sz="1200" dirty="0">
                <a:latin typeface="+mn-lt"/>
                <a:ea typeface="Calibri" pitchFamily="34" charset="0"/>
                <a:cs typeface="Times New Roman" pitchFamily="18" charset="0"/>
              </a:rPr>
              <a:t>Taste of Dublin Airport Event</a:t>
            </a:r>
            <a:endParaRPr lang="en-IE" sz="1200" dirty="0">
              <a:latin typeface="+mn-lt"/>
            </a:endParaRPr>
          </a:p>
        </p:txBody>
      </p:sp>
      <p:sp>
        <p:nvSpPr>
          <p:cNvPr id="15" name="Rectangle 14"/>
          <p:cNvSpPr/>
          <p:nvPr/>
        </p:nvSpPr>
        <p:spPr>
          <a:xfrm>
            <a:off x="13337299" y="26156264"/>
            <a:ext cx="4620529" cy="276999"/>
          </a:xfrm>
          <a:prstGeom prst="rect">
            <a:avLst/>
          </a:prstGeom>
        </p:spPr>
        <p:txBody>
          <a:bodyPr wrap="square">
            <a:spAutoFit/>
          </a:bodyPr>
          <a:lstStyle/>
          <a:p>
            <a:pPr algn="ctr" eaLnBrk="0" hangingPunct="0"/>
            <a:r>
              <a:rPr lang="en-GB" altLang="en-US" sz="1200" b="1" dirty="0">
                <a:latin typeface="+mn-lt"/>
                <a:ea typeface="Calibri" pitchFamily="34" charset="0"/>
                <a:cs typeface="Times New Roman" pitchFamily="18" charset="0"/>
              </a:rPr>
              <a:t>Table 2:</a:t>
            </a:r>
            <a:r>
              <a:rPr lang="en-IE" sz="1200" dirty="0">
                <a:latin typeface="+mn-lt"/>
              </a:rPr>
              <a:t>Lorem ipsum dolor</a:t>
            </a:r>
            <a:endParaRPr lang="en-GB" altLang="en-US" sz="1200" b="1" dirty="0">
              <a:latin typeface="+mn-lt"/>
              <a:ea typeface="Calibri" pitchFamily="34" charset="0"/>
              <a:cs typeface="Times New Roman" pitchFamily="18" charset="0"/>
            </a:endParaRPr>
          </a:p>
        </p:txBody>
      </p:sp>
      <p:sp>
        <p:nvSpPr>
          <p:cNvPr id="104" name="AutoShape 234"/>
          <p:cNvSpPr>
            <a:spLocks noChangeArrowheads="1"/>
          </p:cNvSpPr>
          <p:nvPr/>
        </p:nvSpPr>
        <p:spPr bwMode="auto">
          <a:xfrm>
            <a:off x="10649889" y="14661452"/>
            <a:ext cx="9852563" cy="3448482"/>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114" name="Rectangle 113"/>
          <p:cNvSpPr/>
          <p:nvPr/>
        </p:nvSpPr>
        <p:spPr>
          <a:xfrm>
            <a:off x="15121731" y="14706341"/>
            <a:ext cx="1495474" cy="569387"/>
          </a:xfrm>
          <a:prstGeom prst="rect">
            <a:avLst/>
          </a:prstGeom>
        </p:spPr>
        <p:txBody>
          <a:bodyPr wrap="none">
            <a:spAutoFit/>
          </a:bodyPr>
          <a:lstStyle/>
          <a:p>
            <a:pPr algn="ctr"/>
            <a:r>
              <a:rPr lang="en-GB" sz="3100" b="1" dirty="0">
                <a:latin typeface="Arial Rounded MT Bold" pitchFamily="34" charset="0"/>
                <a:cs typeface="Times New Roman" pitchFamily="18" charset="0"/>
              </a:rPr>
              <a:t>Events</a:t>
            </a:r>
          </a:p>
        </p:txBody>
      </p:sp>
      <p:pic>
        <p:nvPicPr>
          <p:cNvPr id="4" name="Picture 3">
            <a:extLst>
              <a:ext uri="{FF2B5EF4-FFF2-40B4-BE49-F238E27FC236}">
                <a16:creationId xmlns:a16="http://schemas.microsoft.com/office/drawing/2014/main" id="{99802CD0-5723-4530-9DEB-14D653A9E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32" y="349384"/>
            <a:ext cx="3776892" cy="2209242"/>
          </a:xfrm>
          <a:prstGeom prst="rect">
            <a:avLst/>
          </a:prstGeom>
        </p:spPr>
      </p:pic>
      <p:sp>
        <p:nvSpPr>
          <p:cNvPr id="5" name="TextBox 4">
            <a:extLst>
              <a:ext uri="{FF2B5EF4-FFF2-40B4-BE49-F238E27FC236}">
                <a16:creationId xmlns:a16="http://schemas.microsoft.com/office/drawing/2014/main" id="{F486023C-FDA8-465B-93B7-CD9DBFD4974F}"/>
              </a:ext>
            </a:extLst>
          </p:cNvPr>
          <p:cNvSpPr txBox="1"/>
          <p:nvPr/>
        </p:nvSpPr>
        <p:spPr>
          <a:xfrm>
            <a:off x="836666" y="15139987"/>
            <a:ext cx="9130563"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t>Managing and posting regularly on internal &amp; external social medias such as Linked in and Yammer with any news/updates regarding daa International.</a:t>
            </a:r>
          </a:p>
          <a:p>
            <a:pPr marL="285750" indent="-285750">
              <a:buFont typeface="Arial" panose="020B0604020202020204" pitchFamily="34" charset="0"/>
              <a:buChar char="•"/>
            </a:pPr>
            <a:r>
              <a:rPr lang="en-GB" sz="1400" dirty="0"/>
              <a:t>Supporting the team with any tasks that need assistance.</a:t>
            </a:r>
          </a:p>
          <a:p>
            <a:pPr marL="285750" indent="-285750">
              <a:buFont typeface="Arial" panose="020B0604020202020204" pitchFamily="34" charset="0"/>
              <a:buChar char="•"/>
            </a:pPr>
            <a:r>
              <a:rPr lang="en-GB" sz="1400" dirty="0"/>
              <a:t>Organising events </a:t>
            </a:r>
          </a:p>
          <a:p>
            <a:pPr marL="285750" indent="-285750">
              <a:buFont typeface="Arial" panose="020B0604020202020204" pitchFamily="34" charset="0"/>
              <a:buChar char="•"/>
            </a:pPr>
            <a:r>
              <a:rPr lang="en-GB" sz="1400" dirty="0"/>
              <a:t>Creating a schedule for training programme and organising guest speakers, presentations, tours. </a:t>
            </a:r>
          </a:p>
          <a:p>
            <a:pPr marL="285750" indent="-285750">
              <a:buFont typeface="Arial" panose="020B0604020202020204" pitchFamily="34" charset="0"/>
              <a:buChar char="•"/>
            </a:pPr>
            <a:r>
              <a:rPr lang="en-GB" sz="1400" dirty="0"/>
              <a:t>Formatting and editing bid documents to increase my teams chance of winning new contracts for clients. </a:t>
            </a:r>
          </a:p>
          <a:p>
            <a:pPr marL="285750" indent="-285750">
              <a:buFont typeface="Arial" panose="020B0604020202020204" pitchFamily="34" charset="0"/>
              <a:buChar char="•"/>
            </a:pPr>
            <a:r>
              <a:rPr lang="en-GB" sz="1400" dirty="0"/>
              <a:t>Desktop work for clients such as Aboitiz, DACO, Riyadh Airport Company,</a:t>
            </a:r>
          </a:p>
          <a:p>
            <a:pPr marL="285750" indent="-285750">
              <a:buFont typeface="Arial" panose="020B0604020202020204" pitchFamily="34" charset="0"/>
              <a:buChar char="•"/>
            </a:pPr>
            <a:r>
              <a:rPr lang="en-GB" sz="1400" dirty="0"/>
              <a:t>Researching a background overview of countries we may want to work in the future. </a:t>
            </a:r>
          </a:p>
        </p:txBody>
      </p:sp>
      <p:sp>
        <p:nvSpPr>
          <p:cNvPr id="16" name="TextBox 15">
            <a:extLst>
              <a:ext uri="{FF2B5EF4-FFF2-40B4-BE49-F238E27FC236}">
                <a16:creationId xmlns:a16="http://schemas.microsoft.com/office/drawing/2014/main" id="{117ADDF7-4788-4D6B-96A0-786E47F85C94}"/>
              </a:ext>
            </a:extLst>
          </p:cNvPr>
          <p:cNvSpPr txBox="1"/>
          <p:nvPr/>
        </p:nvSpPr>
        <p:spPr>
          <a:xfrm>
            <a:off x="1315233" y="21582345"/>
            <a:ext cx="8142397"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t>Organisational Skills</a:t>
            </a:r>
          </a:p>
          <a:p>
            <a:pPr marL="285750" indent="-285750">
              <a:buFont typeface="Arial" panose="020B0604020202020204" pitchFamily="34" charset="0"/>
              <a:buChar char="•"/>
            </a:pPr>
            <a:r>
              <a:rPr lang="en-GB" sz="1400" dirty="0"/>
              <a:t>Time Management Skills</a:t>
            </a:r>
          </a:p>
          <a:p>
            <a:pPr marL="285750" indent="-285750">
              <a:buFont typeface="Arial" panose="020B0604020202020204" pitchFamily="34" charset="0"/>
              <a:buChar char="•"/>
            </a:pPr>
            <a:r>
              <a:rPr lang="en-GB" sz="1400" dirty="0"/>
              <a:t>Event Management Skills</a:t>
            </a:r>
          </a:p>
          <a:p>
            <a:pPr marL="285750" indent="-285750">
              <a:buFont typeface="Arial" panose="020B0604020202020204" pitchFamily="34" charset="0"/>
              <a:buChar char="•"/>
            </a:pPr>
            <a:r>
              <a:rPr lang="en-GB" sz="1400" dirty="0"/>
              <a:t>Communication Skills</a:t>
            </a:r>
          </a:p>
          <a:p>
            <a:pPr marL="285750" indent="-285750">
              <a:buFont typeface="Arial" panose="020B0604020202020204" pitchFamily="34" charset="0"/>
              <a:buChar char="•"/>
            </a:pPr>
            <a:r>
              <a:rPr lang="en-GB" sz="1400" dirty="0"/>
              <a:t>Computer Skills</a:t>
            </a:r>
          </a:p>
          <a:p>
            <a:pPr marL="285750" indent="-285750">
              <a:buFont typeface="Arial" panose="020B0604020202020204" pitchFamily="34" charset="0"/>
              <a:buChar char="•"/>
            </a:pPr>
            <a:r>
              <a:rPr lang="en-GB" sz="1400" dirty="0"/>
              <a:t>Attention to Detail</a:t>
            </a:r>
          </a:p>
        </p:txBody>
      </p:sp>
      <p:pic>
        <p:nvPicPr>
          <p:cNvPr id="64" name="Picture 63">
            <a:extLst>
              <a:ext uri="{FF2B5EF4-FFF2-40B4-BE49-F238E27FC236}">
                <a16:creationId xmlns:a16="http://schemas.microsoft.com/office/drawing/2014/main" id="{2F20854B-E100-4F56-B644-76E09DA4896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7015238" y="16679399"/>
            <a:ext cx="3009294" cy="2733040"/>
          </a:xfrm>
          <a:prstGeom prst="rect">
            <a:avLst/>
          </a:prstGeom>
        </p:spPr>
      </p:pic>
      <p:sp>
        <p:nvSpPr>
          <p:cNvPr id="69" name="AutoShape 234">
            <a:extLst>
              <a:ext uri="{FF2B5EF4-FFF2-40B4-BE49-F238E27FC236}">
                <a16:creationId xmlns:a16="http://schemas.microsoft.com/office/drawing/2014/main" id="{6F699EB7-9CAF-4D03-B278-50424AC482C4}"/>
              </a:ext>
            </a:extLst>
          </p:cNvPr>
          <p:cNvSpPr>
            <a:spLocks noChangeArrowheads="1"/>
          </p:cNvSpPr>
          <p:nvPr/>
        </p:nvSpPr>
        <p:spPr bwMode="auto">
          <a:xfrm>
            <a:off x="353865" y="24589368"/>
            <a:ext cx="9852563" cy="3448482"/>
          </a:xfrm>
          <a:prstGeom prst="roundRect">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dirty="0"/>
          </a:p>
        </p:txBody>
      </p:sp>
      <p:sp>
        <p:nvSpPr>
          <p:cNvPr id="17" name="TextBox 16">
            <a:extLst>
              <a:ext uri="{FF2B5EF4-FFF2-40B4-BE49-F238E27FC236}">
                <a16:creationId xmlns:a16="http://schemas.microsoft.com/office/drawing/2014/main" id="{AE5FBA9F-51AD-4B07-9027-4342C2EF5B4D}"/>
              </a:ext>
            </a:extLst>
          </p:cNvPr>
          <p:cNvSpPr txBox="1"/>
          <p:nvPr/>
        </p:nvSpPr>
        <p:spPr>
          <a:xfrm>
            <a:off x="871375" y="24801534"/>
            <a:ext cx="9095854" cy="569387"/>
          </a:xfrm>
          <a:prstGeom prst="rect">
            <a:avLst/>
          </a:prstGeom>
          <a:noFill/>
        </p:spPr>
        <p:txBody>
          <a:bodyPr wrap="square" rtlCol="0">
            <a:spAutoFit/>
          </a:bodyPr>
          <a:lstStyle/>
          <a:p>
            <a:pPr algn="ctr"/>
            <a:r>
              <a:rPr lang="en-GB" sz="3100" b="1" dirty="0">
                <a:latin typeface="Arial Rounded MT Bold" panose="020F0704030504030204" pitchFamily="34" charset="0"/>
              </a:rPr>
              <a:t>What is Next?</a:t>
            </a:r>
          </a:p>
        </p:txBody>
      </p:sp>
      <p:sp>
        <p:nvSpPr>
          <p:cNvPr id="18" name="TextBox 17">
            <a:extLst>
              <a:ext uri="{FF2B5EF4-FFF2-40B4-BE49-F238E27FC236}">
                <a16:creationId xmlns:a16="http://schemas.microsoft.com/office/drawing/2014/main" id="{57F580DD-F8A1-4F22-8C70-85E3A00F8AC4}"/>
              </a:ext>
            </a:extLst>
          </p:cNvPr>
          <p:cNvSpPr txBox="1"/>
          <p:nvPr/>
        </p:nvSpPr>
        <p:spPr>
          <a:xfrm>
            <a:off x="651353" y="25590674"/>
            <a:ext cx="909585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Return for my final year of Marketing Practice at NCI</a:t>
            </a:r>
          </a:p>
          <a:p>
            <a:pPr marL="285750" indent="-285750">
              <a:buFont typeface="Arial" panose="020B0604020202020204" pitchFamily="34" charset="0"/>
              <a:buChar char="•"/>
            </a:pPr>
            <a:r>
              <a:rPr lang="en-GB" sz="1400" dirty="0"/>
              <a:t>Looking forward to finishing college and getting my degree to return back to the workplace.</a:t>
            </a:r>
          </a:p>
          <a:p>
            <a:pPr marL="285750" indent="-285750">
              <a:buFont typeface="Arial" panose="020B0604020202020204" pitchFamily="34" charset="0"/>
              <a:buChar char="•"/>
            </a:pPr>
            <a:r>
              <a:rPr lang="en-GB" sz="1400" dirty="0"/>
              <a:t>I have a lot of motivation and drive to do well in my exams that I didn’t have before in order to get a marketing role after.</a:t>
            </a:r>
          </a:p>
          <a:p>
            <a:pPr marL="285750" indent="-285750">
              <a:buFont typeface="Arial" panose="020B0604020202020204" pitchFamily="34" charset="0"/>
              <a:buChar char="•"/>
            </a:pPr>
            <a:endParaRPr lang="en-GB" sz="1400" dirty="0"/>
          </a:p>
        </p:txBody>
      </p:sp>
      <p:sp>
        <p:nvSpPr>
          <p:cNvPr id="20" name="TextBox 19">
            <a:extLst>
              <a:ext uri="{FF2B5EF4-FFF2-40B4-BE49-F238E27FC236}">
                <a16:creationId xmlns:a16="http://schemas.microsoft.com/office/drawing/2014/main" id="{2351B3B3-2B47-471F-BFD3-827E13EEAE6C}"/>
              </a:ext>
            </a:extLst>
          </p:cNvPr>
          <p:cNvSpPr txBox="1"/>
          <p:nvPr/>
        </p:nvSpPr>
        <p:spPr>
          <a:xfrm>
            <a:off x="10872592" y="4828016"/>
            <a:ext cx="8949486"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world of Marketing</a:t>
            </a:r>
          </a:p>
          <a:p>
            <a:pPr marL="285750" indent="-285750">
              <a:buFont typeface="Arial" panose="020B0604020202020204" pitchFamily="34" charset="0"/>
              <a:buChar char="•"/>
            </a:pPr>
            <a:r>
              <a:rPr lang="en-GB" sz="1400" dirty="0"/>
              <a:t>Developed contacts and relationships with individuals from International Airports such as Dublin Airport, Cork Airport &amp; King, Khalid International Airport in Saudi Arabia. </a:t>
            </a:r>
          </a:p>
          <a:p>
            <a:pPr marL="285750" indent="-285750">
              <a:buFont typeface="Arial" panose="020B0604020202020204" pitchFamily="34" charset="0"/>
              <a:buChar char="•"/>
            </a:pPr>
            <a:r>
              <a:rPr lang="en-GB" sz="1400" dirty="0"/>
              <a:t>Dealing with clients overseas</a:t>
            </a:r>
          </a:p>
          <a:p>
            <a:pPr marL="285750" indent="-285750">
              <a:buFont typeface="Arial" panose="020B0604020202020204" pitchFamily="34" charset="0"/>
              <a:buChar char="•"/>
            </a:pPr>
            <a:r>
              <a:rPr lang="en-GB" sz="1400" dirty="0"/>
              <a:t>Attending business events to represent daa International</a:t>
            </a:r>
          </a:p>
          <a:p>
            <a:pPr marL="285750" indent="-285750">
              <a:buFont typeface="Arial" panose="020B0604020202020204" pitchFamily="34" charset="0"/>
              <a:buChar char="•"/>
            </a:pPr>
            <a:r>
              <a:rPr lang="en-GB" sz="1400" dirty="0"/>
              <a:t>1 years experience</a:t>
            </a:r>
          </a:p>
          <a:p>
            <a:pPr marL="285750" indent="-285750">
              <a:buFont typeface="Arial" panose="020B0604020202020204" pitchFamily="34" charset="0"/>
              <a:buChar char="•"/>
            </a:pPr>
            <a:r>
              <a:rPr lang="en-GB" sz="1400" dirty="0"/>
              <a:t>Weekly team meetings</a:t>
            </a:r>
          </a:p>
          <a:p>
            <a:pPr marL="285750" indent="-285750">
              <a:buFont typeface="Arial" panose="020B0604020202020204" pitchFamily="34" charset="0"/>
              <a:buChar char="•"/>
            </a:pPr>
            <a:r>
              <a:rPr lang="en-GB" sz="1400" dirty="0"/>
              <a:t>Gained experience in Digital Marketing &amp; Social Media. </a:t>
            </a:r>
          </a:p>
        </p:txBody>
      </p:sp>
      <p:sp>
        <p:nvSpPr>
          <p:cNvPr id="21" name="TextBox 20">
            <a:extLst>
              <a:ext uri="{FF2B5EF4-FFF2-40B4-BE49-F238E27FC236}">
                <a16:creationId xmlns:a16="http://schemas.microsoft.com/office/drawing/2014/main" id="{E058922F-207F-4060-82F1-6E05C520F423}"/>
              </a:ext>
            </a:extLst>
          </p:cNvPr>
          <p:cNvSpPr txBox="1"/>
          <p:nvPr/>
        </p:nvSpPr>
        <p:spPr>
          <a:xfrm>
            <a:off x="839115" y="16906913"/>
            <a:ext cx="5709301"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Organising internal roadshows for all departments in daa.</a:t>
            </a:r>
          </a:p>
          <a:p>
            <a:pPr marL="285750" indent="-285750">
              <a:buFont typeface="Arial" panose="020B0604020202020204" pitchFamily="34" charset="0"/>
              <a:buChar char="•"/>
            </a:pPr>
            <a:r>
              <a:rPr lang="en-GB" sz="1400" dirty="0"/>
              <a:t>Created surveys for students from training programme to receive any feedback and what we can improve on for in future.</a:t>
            </a:r>
          </a:p>
        </p:txBody>
      </p:sp>
      <p:pic>
        <p:nvPicPr>
          <p:cNvPr id="25" name="Picture 24">
            <a:extLst>
              <a:ext uri="{FF2B5EF4-FFF2-40B4-BE49-F238E27FC236}">
                <a16:creationId xmlns:a16="http://schemas.microsoft.com/office/drawing/2014/main" id="{7E21B60F-7B93-451D-B7C0-93E42D710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2903" y="11117788"/>
            <a:ext cx="6566724" cy="3390675"/>
          </a:xfrm>
          <a:prstGeom prst="rect">
            <a:avLst/>
          </a:prstGeom>
        </p:spPr>
      </p:pic>
      <p:pic>
        <p:nvPicPr>
          <p:cNvPr id="3" name="Picture 2">
            <a:extLst>
              <a:ext uri="{FF2B5EF4-FFF2-40B4-BE49-F238E27FC236}">
                <a16:creationId xmlns:a16="http://schemas.microsoft.com/office/drawing/2014/main" id="{9AF84A0F-49A0-41F1-9F67-8A89CF7D3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675" y="8097035"/>
            <a:ext cx="4230016" cy="2297180"/>
          </a:xfrm>
          <a:prstGeom prst="rect">
            <a:avLst/>
          </a:prstGeom>
        </p:spPr>
      </p:pic>
      <p:pic>
        <p:nvPicPr>
          <p:cNvPr id="6" name="Picture 5">
            <a:extLst>
              <a:ext uri="{FF2B5EF4-FFF2-40B4-BE49-F238E27FC236}">
                <a16:creationId xmlns:a16="http://schemas.microsoft.com/office/drawing/2014/main" id="{0E00462F-578E-4D4E-891B-081BB358ECAD}"/>
              </a:ext>
            </a:extLst>
          </p:cNvPr>
          <p:cNvPicPr>
            <a:picLocks noChangeAspect="1"/>
          </p:cNvPicPr>
          <p:nvPr/>
        </p:nvPicPr>
        <p:blipFill>
          <a:blip r:embed="rId7"/>
          <a:stretch>
            <a:fillRect/>
          </a:stretch>
        </p:blipFill>
        <p:spPr>
          <a:xfrm>
            <a:off x="12641162" y="24063928"/>
            <a:ext cx="6204290" cy="1972652"/>
          </a:xfrm>
          <a:prstGeom prst="rect">
            <a:avLst/>
          </a:prstGeom>
        </p:spPr>
      </p:pic>
      <p:sp>
        <p:nvSpPr>
          <p:cNvPr id="10" name="TextBox 9">
            <a:extLst>
              <a:ext uri="{FF2B5EF4-FFF2-40B4-BE49-F238E27FC236}">
                <a16:creationId xmlns:a16="http://schemas.microsoft.com/office/drawing/2014/main" id="{970B166A-6487-406E-A64C-B94CC453A4D2}"/>
              </a:ext>
            </a:extLst>
          </p:cNvPr>
          <p:cNvSpPr txBox="1"/>
          <p:nvPr/>
        </p:nvSpPr>
        <p:spPr>
          <a:xfrm>
            <a:off x="11189763" y="19187106"/>
            <a:ext cx="8772814" cy="954107"/>
          </a:xfrm>
          <a:prstGeom prst="rect">
            <a:avLst/>
          </a:prstGeom>
          <a:noFill/>
        </p:spPr>
        <p:txBody>
          <a:bodyPr wrap="square" rtlCol="0">
            <a:spAutoFit/>
          </a:bodyPr>
          <a:lstStyle/>
          <a:p>
            <a:r>
              <a:rPr lang="en-GB" sz="1400" dirty="0"/>
              <a:t>During my placement I feel my confidence has grown due to all the experience I have gained with working with daa International. I have dealt with different areas of the business and performed different tasks each day. Some of these were challenging but these challenges helped me grow and learn. I had a great experience with daa and it will benefit me in my future career. </a:t>
            </a:r>
          </a:p>
        </p:txBody>
      </p:sp>
      <p:pic>
        <p:nvPicPr>
          <p:cNvPr id="13" name="Picture 12">
            <a:extLst>
              <a:ext uri="{FF2B5EF4-FFF2-40B4-BE49-F238E27FC236}">
                <a16:creationId xmlns:a16="http://schemas.microsoft.com/office/drawing/2014/main" id="{8EA1AC2E-2BB0-430F-BDF0-EF35B3167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57811" y="20105063"/>
            <a:ext cx="5248734" cy="1829659"/>
          </a:xfrm>
          <a:prstGeom prst="rect">
            <a:avLst/>
          </a:prstGeom>
        </p:spPr>
      </p:pic>
      <p:pic>
        <p:nvPicPr>
          <p:cNvPr id="9" name="Picture 8">
            <a:extLst>
              <a:ext uri="{FF2B5EF4-FFF2-40B4-BE49-F238E27FC236}">
                <a16:creationId xmlns:a16="http://schemas.microsoft.com/office/drawing/2014/main" id="{6E979E6A-3DA3-43AA-8661-A57DF598FA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5231" y="5998537"/>
            <a:ext cx="2725860" cy="1635516"/>
          </a:xfrm>
          <a:prstGeom prst="rect">
            <a:avLst/>
          </a:prstGeom>
        </p:spPr>
      </p:pic>
      <p:pic>
        <p:nvPicPr>
          <p:cNvPr id="19" name="Picture 18">
            <a:extLst>
              <a:ext uri="{FF2B5EF4-FFF2-40B4-BE49-F238E27FC236}">
                <a16:creationId xmlns:a16="http://schemas.microsoft.com/office/drawing/2014/main" id="{E09D0196-131C-459C-879A-D4ACD36D3F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8228" y="21380876"/>
            <a:ext cx="3480891" cy="195601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CF037AA2CC04D8706E8338A1D4D83" ma:contentTypeVersion="10" ma:contentTypeDescription="Create a new document." ma:contentTypeScope="" ma:versionID="f3976dae9f3b9fd699f447e283618cdb">
  <xsd:schema xmlns:xsd="http://www.w3.org/2001/XMLSchema" xmlns:xs="http://www.w3.org/2001/XMLSchema" xmlns:p="http://schemas.microsoft.com/office/2006/metadata/properties" xmlns:ns2="50d5ba78-e232-4e37-91e7-9619f97d3f13" xmlns:ns3="06fa54f9-488f-488a-be20-f4d66c9f98f7" targetNamespace="http://schemas.microsoft.com/office/2006/metadata/properties" ma:root="true" ma:fieldsID="7b27cc6ac8a3d36ebec58d7bc311ab06" ns2:_="" ns3:_="">
    <xsd:import namespace="50d5ba78-e232-4e37-91e7-9619f97d3f13"/>
    <xsd:import namespace="06fa54f9-488f-488a-be20-f4d66c9f98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5ba78-e232-4e37-91e7-9619f97d3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fa54f9-488f-488a-be20-f4d66c9f98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DAE18A-0D5E-4547-AEB0-8AC57C49C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d5ba78-e232-4e37-91e7-9619f97d3f13"/>
    <ds:schemaRef ds:uri="06fa54f9-488f-488a-be20-f4d66c9f9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354E1-E693-4FA5-B2BC-2F7AE7B5F048}">
  <ds:schemaRefs>
    <ds:schemaRef ds:uri="http://purl.org/dc/dcmitype/"/>
    <ds:schemaRef ds:uri="http://schemas.microsoft.com/office/infopath/2007/PartnerControls"/>
    <ds:schemaRef ds:uri="http://purl.org/dc/elements/1.1/"/>
    <ds:schemaRef ds:uri="http://schemas.microsoft.com/office/2006/metadata/properties"/>
    <ds:schemaRef ds:uri="3ebac95f-3968-44d7-9cd1-293a56afc3f1"/>
    <ds:schemaRef ds:uri="http://schemas.microsoft.com/office/2006/documentManagement/types"/>
    <ds:schemaRef ds:uri="57c0da06-9895-4869-9a7d-fcbcbc114130"/>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7E5CAB1-3890-4058-A9C8-11C33FF6B5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14076</TotalTime>
  <Words>1128</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Lucida Sans</vt:lpstr>
      <vt:lpstr>Times New Roman</vt:lpstr>
      <vt:lpstr>Default Design</vt:lpstr>
      <vt:lpstr> </vt:lpstr>
    </vt:vector>
  </TitlesOfParts>
  <Company>NUI Maynooth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immunogenicity of Human Mesenchymal Stem Cells J.M. Ryan and B. P. Mahon Mucosal Immunology Laboratory, Institute of Immunology, NUI Maynooth, Co. Kildare, ireland.</dc:title>
  <dc:creator>plawlor</dc:creator>
  <cp:lastModifiedBy>Amy Nugent</cp:lastModifiedBy>
  <cp:revision>268</cp:revision>
  <cp:lastPrinted>2010-10-11T09:33:37Z</cp:lastPrinted>
  <dcterms:created xsi:type="dcterms:W3CDTF">2005-06-30T10:19:45Z</dcterms:created>
  <dcterms:modified xsi:type="dcterms:W3CDTF">2021-11-23T14:51:36Z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0x0101006FFCF037AA2CC04D8706E8338A1D4D83</vt:lpwstr>
  </property>
  <property fmtid="{D5CDD505-2E9C-101B-9397-08002B2CF9AE}" pid="3" name="MSIP_Label_35236d87-3c41-4cd5-80ae-2a44d989df97_Enabled">
    <vt:lpwstr>True</vt:lpwstr>
  </property>
  <property fmtid="{D5CDD505-2E9C-101B-9397-08002B2CF9AE}" pid="4" name="MSIP_Label_35236d87-3c41-4cd5-80ae-2a44d989df97_SiteId">
    <vt:lpwstr>e092c3e4-727f-40c6-85c8-5a0f7ae68d2b</vt:lpwstr>
  </property>
  <property fmtid="{D5CDD505-2E9C-101B-9397-08002B2CF9AE}" pid="5" name="MSIP_Label_35236d87-3c41-4cd5-80ae-2a44d989df97_Owner">
    <vt:lpwstr>ekennedy@daai.ie</vt:lpwstr>
  </property>
  <property fmtid="{D5CDD505-2E9C-101B-9397-08002B2CF9AE}" pid="6" name="MSIP_Label_35236d87-3c41-4cd5-80ae-2a44d989df97_SetDate">
    <vt:lpwstr>2020-04-27T12:10:55.4391230Z</vt:lpwstr>
  </property>
  <property fmtid="{D5CDD505-2E9C-101B-9397-08002B2CF9AE}" pid="7" name="MSIP_Label_35236d87-3c41-4cd5-80ae-2a44d989df97_Name">
    <vt:lpwstr>Class 1 - General</vt:lpwstr>
  </property>
  <property fmtid="{D5CDD505-2E9C-101B-9397-08002B2CF9AE}" pid="8" name="MSIP_Label_35236d87-3c41-4cd5-80ae-2a44d989df97_Application">
    <vt:lpwstr>Microsoft Azure Information Protection</vt:lpwstr>
  </property>
  <property fmtid="{D5CDD505-2E9C-101B-9397-08002B2CF9AE}" pid="9" name="MSIP_Label_35236d87-3c41-4cd5-80ae-2a44d989df97_Extended_MSFT_Method">
    <vt:lpwstr>Automatic</vt:lpwstr>
  </property>
  <property fmtid="{D5CDD505-2E9C-101B-9397-08002B2CF9AE}" pid="10" name="Sensitivity">
    <vt:lpwstr>Class 1 - General</vt:lpwstr>
  </property>
</Properties>
</file>